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328" r:id="rId8"/>
    <p:sldId id="308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327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0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F4F35B-7C9B-4990-9A25-EA600E77EC48}" v="7" dt="2025-07-22T04:24:30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dar, Jenita" userId="208781cf-3d46-41ed-9a25-63f86d874617" providerId="ADAL" clId="{91E446D0-29B5-45B1-8C5F-6E6BC743E952}"/>
    <pc:docChg chg="undo custSel addSld delSld modSld sldOrd">
      <pc:chgData name="Nadar, Jenita" userId="208781cf-3d46-41ed-9a25-63f86d874617" providerId="ADAL" clId="{91E446D0-29B5-45B1-8C5F-6E6BC743E952}" dt="2025-05-02T08:30:18.275" v="2346"/>
      <pc:docMkLst>
        <pc:docMk/>
      </pc:docMkLst>
      <pc:sldChg chg="modSp mod">
        <pc:chgData name="Nadar, Jenita" userId="208781cf-3d46-41ed-9a25-63f86d874617" providerId="ADAL" clId="{91E446D0-29B5-45B1-8C5F-6E6BC743E952}" dt="2025-04-02T09:54:13.578" v="1390" actId="2711"/>
        <pc:sldMkLst>
          <pc:docMk/>
          <pc:sldMk cId="3743647335" sldId="256"/>
        </pc:sldMkLst>
      </pc:sldChg>
      <pc:sldChg chg="modSp mod">
        <pc:chgData name="Nadar, Jenita" userId="208781cf-3d46-41ed-9a25-63f86d874617" providerId="ADAL" clId="{91E446D0-29B5-45B1-8C5F-6E6BC743E952}" dt="2025-04-02T09:34:09.147" v="1075" actId="14100"/>
        <pc:sldMkLst>
          <pc:docMk/>
          <pc:sldMk cId="1237159449" sldId="258"/>
        </pc:sldMkLst>
      </pc:sldChg>
      <pc:sldChg chg="addSp delSp modSp mod">
        <pc:chgData name="Nadar, Jenita" userId="208781cf-3d46-41ed-9a25-63f86d874617" providerId="ADAL" clId="{91E446D0-29B5-45B1-8C5F-6E6BC743E952}" dt="2025-05-02T08:30:18.275" v="2346"/>
        <pc:sldMkLst>
          <pc:docMk/>
          <pc:sldMk cId="3297784729" sldId="259"/>
        </pc:sldMkLst>
        <pc:picChg chg="add mod">
          <ac:chgData name="Nadar, Jenita" userId="208781cf-3d46-41ed-9a25-63f86d874617" providerId="ADAL" clId="{91E446D0-29B5-45B1-8C5F-6E6BC743E952}" dt="2025-05-02T08:30:18.275" v="2346"/>
          <ac:picMkLst>
            <pc:docMk/>
            <pc:sldMk cId="3297784729" sldId="259"/>
            <ac:picMk id="2" creationId="{1D7CD9D7-5F1D-CE86-207D-E3BB241304FC}"/>
          </ac:picMkLst>
        </pc:picChg>
      </pc:sldChg>
      <pc:sldChg chg="del">
        <pc:chgData name="Nadar, Jenita" userId="208781cf-3d46-41ed-9a25-63f86d874617" providerId="ADAL" clId="{91E446D0-29B5-45B1-8C5F-6E6BC743E952}" dt="2025-04-03T05:38:19.927" v="2121" actId="2696"/>
        <pc:sldMkLst>
          <pc:docMk/>
          <pc:sldMk cId="1433889341" sldId="260"/>
        </pc:sldMkLst>
      </pc:sldChg>
      <pc:sldChg chg="del">
        <pc:chgData name="Nadar, Jenita" userId="208781cf-3d46-41ed-9a25-63f86d874617" providerId="ADAL" clId="{91E446D0-29B5-45B1-8C5F-6E6BC743E952}" dt="2025-04-02T10:04:07.032" v="1476" actId="2696"/>
        <pc:sldMkLst>
          <pc:docMk/>
          <pc:sldMk cId="2160482171" sldId="261"/>
        </pc:sldMkLst>
      </pc:sldChg>
      <pc:sldChg chg="addSp delSp modSp mod">
        <pc:chgData name="Nadar, Jenita" userId="208781cf-3d46-41ed-9a25-63f86d874617" providerId="ADAL" clId="{91E446D0-29B5-45B1-8C5F-6E6BC743E952}" dt="2025-04-03T07:05:13.985" v="2125" actId="14100"/>
        <pc:sldMkLst>
          <pc:docMk/>
          <pc:sldMk cId="239766039" sldId="262"/>
        </pc:sldMkLst>
      </pc:sldChg>
      <pc:sldChg chg="addSp delSp modSp add mod">
        <pc:chgData name="Nadar, Jenita" userId="208781cf-3d46-41ed-9a25-63f86d874617" providerId="ADAL" clId="{91E446D0-29B5-45B1-8C5F-6E6BC743E952}" dt="2025-04-02T06:55:04.644" v="48" actId="14100"/>
        <pc:sldMkLst>
          <pc:docMk/>
          <pc:sldMk cId="3446183655" sldId="263"/>
        </pc:sldMkLst>
      </pc:sldChg>
      <pc:sldChg chg="add del">
        <pc:chgData name="Nadar, Jenita" userId="208781cf-3d46-41ed-9a25-63f86d874617" providerId="ADAL" clId="{91E446D0-29B5-45B1-8C5F-6E6BC743E952}" dt="2025-04-02T10:06:04.266" v="1477" actId="2696"/>
        <pc:sldMkLst>
          <pc:docMk/>
          <pc:sldMk cId="540427073" sldId="264"/>
        </pc:sldMkLst>
      </pc:sldChg>
      <pc:sldChg chg="addSp delSp modSp add mod">
        <pc:chgData name="Nadar, Jenita" userId="208781cf-3d46-41ed-9a25-63f86d874617" providerId="ADAL" clId="{91E446D0-29B5-45B1-8C5F-6E6BC743E952}" dt="2025-04-07T07:09:36.732" v="2178" actId="20577"/>
        <pc:sldMkLst>
          <pc:docMk/>
          <pc:sldMk cId="2105896337" sldId="265"/>
        </pc:sldMkLst>
      </pc:sldChg>
      <pc:sldChg chg="addSp delSp modSp add mod">
        <pc:chgData name="Nadar, Jenita" userId="208781cf-3d46-41ed-9a25-63f86d874617" providerId="ADAL" clId="{91E446D0-29B5-45B1-8C5F-6E6BC743E952}" dt="2025-04-07T07:09:57.580" v="2181" actId="20577"/>
        <pc:sldMkLst>
          <pc:docMk/>
          <pc:sldMk cId="2229104306" sldId="266"/>
        </pc:sldMkLst>
      </pc:sldChg>
      <pc:sldChg chg="addSp delSp modSp add mod">
        <pc:chgData name="Nadar, Jenita" userId="208781cf-3d46-41ed-9a25-63f86d874617" providerId="ADAL" clId="{91E446D0-29B5-45B1-8C5F-6E6BC743E952}" dt="2025-04-07T07:10:07.029" v="2183" actId="14100"/>
        <pc:sldMkLst>
          <pc:docMk/>
          <pc:sldMk cId="2531483288" sldId="267"/>
        </pc:sldMkLst>
      </pc:sldChg>
      <pc:sldChg chg="addSp delSp modSp add mod">
        <pc:chgData name="Nadar, Jenita" userId="208781cf-3d46-41ed-9a25-63f86d874617" providerId="ADAL" clId="{91E446D0-29B5-45B1-8C5F-6E6BC743E952}" dt="2025-04-07T07:10:45.337" v="2206" actId="14100"/>
        <pc:sldMkLst>
          <pc:docMk/>
          <pc:sldMk cId="3149338585" sldId="268"/>
        </pc:sldMkLst>
      </pc:sldChg>
      <pc:sldChg chg="addSp delSp modSp add mod ord">
        <pc:chgData name="Nadar, Jenita" userId="208781cf-3d46-41ed-9a25-63f86d874617" providerId="ADAL" clId="{91E446D0-29B5-45B1-8C5F-6E6BC743E952}" dt="2025-04-07T07:10:52.703" v="2208" actId="14100"/>
        <pc:sldMkLst>
          <pc:docMk/>
          <pc:sldMk cId="2833065877" sldId="269"/>
        </pc:sldMkLst>
      </pc:sldChg>
      <pc:sldChg chg="addSp delSp modSp add mod">
        <pc:chgData name="Nadar, Jenita" userId="208781cf-3d46-41ed-9a25-63f86d874617" providerId="ADAL" clId="{91E446D0-29B5-45B1-8C5F-6E6BC743E952}" dt="2025-04-07T07:10:58.624" v="2210" actId="14100"/>
        <pc:sldMkLst>
          <pc:docMk/>
          <pc:sldMk cId="1574145606" sldId="270"/>
        </pc:sldMkLst>
      </pc:sldChg>
      <pc:sldChg chg="addSp delSp modSp add mod">
        <pc:chgData name="Nadar, Jenita" userId="208781cf-3d46-41ed-9a25-63f86d874617" providerId="ADAL" clId="{91E446D0-29B5-45B1-8C5F-6E6BC743E952}" dt="2025-04-07T07:11:06.001" v="2212" actId="14100"/>
        <pc:sldMkLst>
          <pc:docMk/>
          <pc:sldMk cId="979741808" sldId="271"/>
        </pc:sldMkLst>
      </pc:sldChg>
      <pc:sldChg chg="addSp delSp modSp add mod ord">
        <pc:chgData name="Nadar, Jenita" userId="208781cf-3d46-41ed-9a25-63f86d874617" providerId="ADAL" clId="{91E446D0-29B5-45B1-8C5F-6E6BC743E952}" dt="2025-04-07T07:11:26.815" v="2232" actId="20577"/>
        <pc:sldMkLst>
          <pc:docMk/>
          <pc:sldMk cId="2138958486" sldId="272"/>
        </pc:sldMkLst>
      </pc:sldChg>
      <pc:sldChg chg="addSp delSp modSp add mod">
        <pc:chgData name="Nadar, Jenita" userId="208781cf-3d46-41ed-9a25-63f86d874617" providerId="ADAL" clId="{91E446D0-29B5-45B1-8C5F-6E6BC743E952}" dt="2025-04-07T07:11:41.582" v="2235" actId="14100"/>
        <pc:sldMkLst>
          <pc:docMk/>
          <pc:sldMk cId="2021866177" sldId="273"/>
        </pc:sldMkLst>
      </pc:sldChg>
      <pc:sldChg chg="addSp delSp modSp add mod">
        <pc:chgData name="Nadar, Jenita" userId="208781cf-3d46-41ed-9a25-63f86d874617" providerId="ADAL" clId="{91E446D0-29B5-45B1-8C5F-6E6BC743E952}" dt="2025-04-07T07:11:49.346" v="2237" actId="14100"/>
        <pc:sldMkLst>
          <pc:docMk/>
          <pc:sldMk cId="2739240706" sldId="274"/>
        </pc:sldMkLst>
      </pc:sldChg>
      <pc:sldChg chg="addSp delSp modSp add mod">
        <pc:chgData name="Nadar, Jenita" userId="208781cf-3d46-41ed-9a25-63f86d874617" providerId="ADAL" clId="{91E446D0-29B5-45B1-8C5F-6E6BC743E952}" dt="2025-05-02T05:21:20.807" v="2344" actId="167"/>
        <pc:sldMkLst>
          <pc:docMk/>
          <pc:sldMk cId="1835928493" sldId="275"/>
        </pc:sldMkLst>
        <pc:spChg chg="add mod ord">
          <ac:chgData name="Nadar, Jenita" userId="208781cf-3d46-41ed-9a25-63f86d874617" providerId="ADAL" clId="{91E446D0-29B5-45B1-8C5F-6E6BC743E952}" dt="2025-05-02T05:20:45.584" v="2337" actId="167"/>
          <ac:spMkLst>
            <pc:docMk/>
            <pc:sldMk cId="1835928493" sldId="275"/>
            <ac:spMk id="6" creationId="{078B8A04-869D-85C6-E29E-C336A0965116}"/>
          </ac:spMkLst>
        </pc:spChg>
        <pc:spChg chg="add mod ord">
          <ac:chgData name="Nadar, Jenita" userId="208781cf-3d46-41ed-9a25-63f86d874617" providerId="ADAL" clId="{91E446D0-29B5-45B1-8C5F-6E6BC743E952}" dt="2025-05-02T05:21:20.807" v="2344" actId="167"/>
          <ac:spMkLst>
            <pc:docMk/>
            <pc:sldMk cId="1835928493" sldId="275"/>
            <ac:spMk id="7" creationId="{B5CD4B6C-FF5C-3111-EADC-6A5F79A95B4F}"/>
          </ac:spMkLst>
        </pc:spChg>
        <pc:picChg chg="add mod">
          <ac:chgData name="Nadar, Jenita" userId="208781cf-3d46-41ed-9a25-63f86d874617" providerId="ADAL" clId="{91E446D0-29B5-45B1-8C5F-6E6BC743E952}" dt="2025-05-02T05:21:06.800" v="2341" actId="1076"/>
          <ac:picMkLst>
            <pc:docMk/>
            <pc:sldMk cId="1835928493" sldId="275"/>
            <ac:picMk id="4" creationId="{62E94E2E-7A72-3C6A-58F6-A8183FF5683C}"/>
          </ac:picMkLst>
        </pc:picChg>
      </pc:sldChg>
      <pc:sldChg chg="addSp delSp modSp add mod">
        <pc:chgData name="Nadar, Jenita" userId="208781cf-3d46-41ed-9a25-63f86d874617" providerId="ADAL" clId="{91E446D0-29B5-45B1-8C5F-6E6BC743E952}" dt="2025-04-03T05:27:18.635" v="2044" actId="14100"/>
        <pc:sldMkLst>
          <pc:docMk/>
          <pc:sldMk cId="132522453" sldId="276"/>
        </pc:sldMkLst>
      </pc:sldChg>
      <pc:sldChg chg="addSp delSp modSp add mod">
        <pc:chgData name="Nadar, Jenita" userId="208781cf-3d46-41ed-9a25-63f86d874617" providerId="ADAL" clId="{91E446D0-29B5-45B1-8C5F-6E6BC743E952}" dt="2025-04-03T05:27:11.834" v="2042" actId="14100"/>
        <pc:sldMkLst>
          <pc:docMk/>
          <pc:sldMk cId="851584120" sldId="277"/>
        </pc:sldMkLst>
      </pc:sldChg>
      <pc:sldChg chg="addSp delSp modSp add mod">
        <pc:chgData name="Nadar, Jenita" userId="208781cf-3d46-41ed-9a25-63f86d874617" providerId="ADAL" clId="{91E446D0-29B5-45B1-8C5F-6E6BC743E952}" dt="2025-04-03T05:27:01.463" v="2040" actId="14100"/>
        <pc:sldMkLst>
          <pc:docMk/>
          <pc:sldMk cId="486589794" sldId="278"/>
        </pc:sldMkLst>
      </pc:sldChg>
      <pc:sldChg chg="addSp delSp modSp add mod">
        <pc:chgData name="Nadar, Jenita" userId="208781cf-3d46-41ed-9a25-63f86d874617" providerId="ADAL" clId="{91E446D0-29B5-45B1-8C5F-6E6BC743E952}" dt="2025-04-03T05:26:51.718" v="2038" actId="14100"/>
        <pc:sldMkLst>
          <pc:docMk/>
          <pc:sldMk cId="4099333669" sldId="279"/>
        </pc:sldMkLst>
      </pc:sldChg>
      <pc:sldChg chg="addSp delSp modSp add mod">
        <pc:chgData name="Nadar, Jenita" userId="208781cf-3d46-41ed-9a25-63f86d874617" providerId="ADAL" clId="{91E446D0-29B5-45B1-8C5F-6E6BC743E952}" dt="2025-04-03T05:26:41.326" v="2035" actId="2711"/>
        <pc:sldMkLst>
          <pc:docMk/>
          <pc:sldMk cId="1799403098" sldId="280"/>
        </pc:sldMkLst>
      </pc:sldChg>
      <pc:sldChg chg="addSp delSp modSp add mod">
        <pc:chgData name="Nadar, Jenita" userId="208781cf-3d46-41ed-9a25-63f86d874617" providerId="ADAL" clId="{91E446D0-29B5-45B1-8C5F-6E6BC743E952}" dt="2025-04-03T05:26:29.407" v="2032" actId="14100"/>
        <pc:sldMkLst>
          <pc:docMk/>
          <pc:sldMk cId="3173500816" sldId="281"/>
        </pc:sldMkLst>
      </pc:sldChg>
      <pc:sldChg chg="addSp delSp modSp add mod">
        <pc:chgData name="Nadar, Jenita" userId="208781cf-3d46-41ed-9a25-63f86d874617" providerId="ADAL" clId="{91E446D0-29B5-45B1-8C5F-6E6BC743E952}" dt="2025-04-03T05:26:12.739" v="2027" actId="14100"/>
        <pc:sldMkLst>
          <pc:docMk/>
          <pc:sldMk cId="3314334943" sldId="282"/>
        </pc:sldMkLst>
      </pc:sldChg>
      <pc:sldChg chg="addSp delSp modSp add mod">
        <pc:chgData name="Nadar, Jenita" userId="208781cf-3d46-41ed-9a25-63f86d874617" providerId="ADAL" clId="{91E446D0-29B5-45B1-8C5F-6E6BC743E952}" dt="2025-04-03T05:25:59.313" v="2023" actId="14100"/>
        <pc:sldMkLst>
          <pc:docMk/>
          <pc:sldMk cId="2585878731" sldId="283"/>
        </pc:sldMkLst>
      </pc:sldChg>
      <pc:sldChg chg="addSp delSp modSp add mod">
        <pc:chgData name="Nadar, Jenita" userId="208781cf-3d46-41ed-9a25-63f86d874617" providerId="ADAL" clId="{91E446D0-29B5-45B1-8C5F-6E6BC743E952}" dt="2025-04-03T05:25:46.958" v="2020" actId="255"/>
        <pc:sldMkLst>
          <pc:docMk/>
          <pc:sldMk cId="2208777986" sldId="284"/>
        </pc:sldMkLst>
      </pc:sldChg>
      <pc:sldChg chg="addSp delSp modSp add mod">
        <pc:chgData name="Nadar, Jenita" userId="208781cf-3d46-41ed-9a25-63f86d874617" providerId="ADAL" clId="{91E446D0-29B5-45B1-8C5F-6E6BC743E952}" dt="2025-04-03T05:25:40.333" v="2019" actId="255"/>
        <pc:sldMkLst>
          <pc:docMk/>
          <pc:sldMk cId="3201483488" sldId="285"/>
        </pc:sldMkLst>
      </pc:sldChg>
      <pc:sldChg chg="addSp delSp modSp add mod">
        <pc:chgData name="Nadar, Jenita" userId="208781cf-3d46-41ed-9a25-63f86d874617" providerId="ADAL" clId="{91E446D0-29B5-45B1-8C5F-6E6BC743E952}" dt="2025-04-03T05:25:32.681" v="2018" actId="14100"/>
        <pc:sldMkLst>
          <pc:docMk/>
          <pc:sldMk cId="4131689503" sldId="286"/>
        </pc:sldMkLst>
      </pc:sldChg>
      <pc:sldChg chg="addSp delSp modSp add mod">
        <pc:chgData name="Nadar, Jenita" userId="208781cf-3d46-41ed-9a25-63f86d874617" providerId="ADAL" clId="{91E446D0-29B5-45B1-8C5F-6E6BC743E952}" dt="2025-04-03T05:25:24.968" v="2016" actId="14100"/>
        <pc:sldMkLst>
          <pc:docMk/>
          <pc:sldMk cId="2086001043" sldId="287"/>
        </pc:sldMkLst>
      </pc:sldChg>
      <pc:sldChg chg="addSp modSp add mod">
        <pc:chgData name="Nadar, Jenita" userId="208781cf-3d46-41ed-9a25-63f86d874617" providerId="ADAL" clId="{91E446D0-29B5-45B1-8C5F-6E6BC743E952}" dt="2025-04-03T05:25:16.664" v="2014" actId="14100"/>
        <pc:sldMkLst>
          <pc:docMk/>
          <pc:sldMk cId="560767856" sldId="288"/>
        </pc:sldMkLst>
      </pc:sldChg>
      <pc:sldChg chg="addSp delSp modSp add mod">
        <pc:chgData name="Nadar, Jenita" userId="208781cf-3d46-41ed-9a25-63f86d874617" providerId="ADAL" clId="{91E446D0-29B5-45B1-8C5F-6E6BC743E952}" dt="2025-04-03T05:25:04.764" v="2012" actId="255"/>
        <pc:sldMkLst>
          <pc:docMk/>
          <pc:sldMk cId="726575946" sldId="289"/>
        </pc:sldMkLst>
      </pc:sldChg>
      <pc:sldChg chg="addSp delSp modSp add mod">
        <pc:chgData name="Nadar, Jenita" userId="208781cf-3d46-41ed-9a25-63f86d874617" providerId="ADAL" clId="{91E446D0-29B5-45B1-8C5F-6E6BC743E952}" dt="2025-04-03T05:27:43.104" v="2047" actId="255"/>
        <pc:sldMkLst>
          <pc:docMk/>
          <pc:sldMk cId="2519398413" sldId="290"/>
        </pc:sldMkLst>
      </pc:sldChg>
      <pc:sldChg chg="addSp delSp modSp add mod">
        <pc:chgData name="Nadar, Jenita" userId="208781cf-3d46-41ed-9a25-63f86d874617" providerId="ADAL" clId="{91E446D0-29B5-45B1-8C5F-6E6BC743E952}" dt="2025-04-03T05:24:58.862" v="2011" actId="255"/>
        <pc:sldMkLst>
          <pc:docMk/>
          <pc:sldMk cId="3085706515" sldId="291"/>
        </pc:sldMkLst>
      </pc:sldChg>
      <pc:sldChg chg="addSp delSp modSp add mod">
        <pc:chgData name="Nadar, Jenita" userId="208781cf-3d46-41ed-9a25-63f86d874617" providerId="ADAL" clId="{91E446D0-29B5-45B1-8C5F-6E6BC743E952}" dt="2025-04-03T05:24:47.986" v="2009" actId="255"/>
        <pc:sldMkLst>
          <pc:docMk/>
          <pc:sldMk cId="735505542" sldId="292"/>
        </pc:sldMkLst>
      </pc:sldChg>
      <pc:sldChg chg="addSp delSp modSp add mod">
        <pc:chgData name="Nadar, Jenita" userId="208781cf-3d46-41ed-9a25-63f86d874617" providerId="ADAL" clId="{91E446D0-29B5-45B1-8C5F-6E6BC743E952}" dt="2025-04-03T05:28:02.450" v="2048" actId="255"/>
        <pc:sldMkLst>
          <pc:docMk/>
          <pc:sldMk cId="2520866597" sldId="293"/>
        </pc:sldMkLst>
      </pc:sldChg>
      <pc:sldChg chg="addSp delSp modSp add mod">
        <pc:chgData name="Nadar, Jenita" userId="208781cf-3d46-41ed-9a25-63f86d874617" providerId="ADAL" clId="{91E446D0-29B5-45B1-8C5F-6E6BC743E952}" dt="2025-04-03T05:28:14.091" v="2051" actId="255"/>
        <pc:sldMkLst>
          <pc:docMk/>
          <pc:sldMk cId="4126100765" sldId="294"/>
        </pc:sldMkLst>
      </pc:sldChg>
      <pc:sldChg chg="addSp delSp modSp add mod">
        <pc:chgData name="Nadar, Jenita" userId="208781cf-3d46-41ed-9a25-63f86d874617" providerId="ADAL" clId="{91E446D0-29B5-45B1-8C5F-6E6BC743E952}" dt="2025-04-03T05:28:27.347" v="2053" actId="255"/>
        <pc:sldMkLst>
          <pc:docMk/>
          <pc:sldMk cId="2937993398" sldId="295"/>
        </pc:sldMkLst>
      </pc:sldChg>
      <pc:sldChg chg="addSp delSp modSp add mod">
        <pc:chgData name="Nadar, Jenita" userId="208781cf-3d46-41ed-9a25-63f86d874617" providerId="ADAL" clId="{91E446D0-29B5-45B1-8C5F-6E6BC743E952}" dt="2025-04-03T05:28:40.242" v="2055" actId="14100"/>
        <pc:sldMkLst>
          <pc:docMk/>
          <pc:sldMk cId="2367288722" sldId="296"/>
        </pc:sldMkLst>
      </pc:sldChg>
      <pc:sldChg chg="addSp delSp modSp add mod">
        <pc:chgData name="Nadar, Jenita" userId="208781cf-3d46-41ed-9a25-63f86d874617" providerId="ADAL" clId="{91E446D0-29B5-45B1-8C5F-6E6BC743E952}" dt="2025-04-03T05:28:47.057" v="2056" actId="255"/>
        <pc:sldMkLst>
          <pc:docMk/>
          <pc:sldMk cId="4077021030" sldId="297"/>
        </pc:sldMkLst>
      </pc:sldChg>
      <pc:sldChg chg="addSp delSp modSp add mod">
        <pc:chgData name="Nadar, Jenita" userId="208781cf-3d46-41ed-9a25-63f86d874617" providerId="ADAL" clId="{91E446D0-29B5-45B1-8C5F-6E6BC743E952}" dt="2025-04-07T07:12:36.157" v="2242" actId="20577"/>
        <pc:sldMkLst>
          <pc:docMk/>
          <pc:sldMk cId="3103255479" sldId="298"/>
        </pc:sldMkLst>
      </pc:sldChg>
      <pc:sldChg chg="addSp delSp modSp add mod">
        <pc:chgData name="Nadar, Jenita" userId="208781cf-3d46-41ed-9a25-63f86d874617" providerId="ADAL" clId="{91E446D0-29B5-45B1-8C5F-6E6BC743E952}" dt="2025-04-07T07:12:52.138" v="2243"/>
        <pc:sldMkLst>
          <pc:docMk/>
          <pc:sldMk cId="327753081" sldId="299"/>
        </pc:sldMkLst>
      </pc:sldChg>
      <pc:sldChg chg="addSp delSp modSp add mod">
        <pc:chgData name="Nadar, Jenita" userId="208781cf-3d46-41ed-9a25-63f86d874617" providerId="ADAL" clId="{91E446D0-29B5-45B1-8C5F-6E6BC743E952}" dt="2025-04-07T07:12:57.490" v="2245" actId="14100"/>
        <pc:sldMkLst>
          <pc:docMk/>
          <pc:sldMk cId="140590693" sldId="300"/>
        </pc:sldMkLst>
      </pc:sldChg>
      <pc:sldChg chg="modSp add mod">
        <pc:chgData name="Nadar, Jenita" userId="208781cf-3d46-41ed-9a25-63f86d874617" providerId="ADAL" clId="{91E446D0-29B5-45B1-8C5F-6E6BC743E952}" dt="2025-04-07T07:13:04.095" v="2247" actId="14100"/>
        <pc:sldMkLst>
          <pc:docMk/>
          <pc:sldMk cId="2736094760" sldId="301"/>
        </pc:sldMkLst>
      </pc:sldChg>
      <pc:sldChg chg="modSp add mod">
        <pc:chgData name="Nadar, Jenita" userId="208781cf-3d46-41ed-9a25-63f86d874617" providerId="ADAL" clId="{91E446D0-29B5-45B1-8C5F-6E6BC743E952}" dt="2025-04-07T07:13:08.356" v="2249" actId="14100"/>
        <pc:sldMkLst>
          <pc:docMk/>
          <pc:sldMk cId="3375979730" sldId="302"/>
        </pc:sldMkLst>
      </pc:sldChg>
      <pc:sldChg chg="addSp delSp modSp add mod">
        <pc:chgData name="Nadar, Jenita" userId="208781cf-3d46-41ed-9a25-63f86d874617" providerId="ADAL" clId="{91E446D0-29B5-45B1-8C5F-6E6BC743E952}" dt="2025-04-07T07:13:13.758" v="2251" actId="14100"/>
        <pc:sldMkLst>
          <pc:docMk/>
          <pc:sldMk cId="1655727458" sldId="303"/>
        </pc:sldMkLst>
      </pc:sldChg>
      <pc:sldChg chg="addSp delSp modSp add mod">
        <pc:chgData name="Nadar, Jenita" userId="208781cf-3d46-41ed-9a25-63f86d874617" providerId="ADAL" clId="{91E446D0-29B5-45B1-8C5F-6E6BC743E952}" dt="2025-04-02T09:52:17.282" v="1389"/>
        <pc:sldMkLst>
          <pc:docMk/>
          <pc:sldMk cId="413211428" sldId="304"/>
        </pc:sldMkLst>
      </pc:sldChg>
      <pc:sldChg chg="addSp modSp add mod">
        <pc:chgData name="Nadar, Jenita" userId="208781cf-3d46-41ed-9a25-63f86d874617" providerId="ADAL" clId="{91E446D0-29B5-45B1-8C5F-6E6BC743E952}" dt="2025-04-02T09:47:19.936" v="1380" actId="20577"/>
        <pc:sldMkLst>
          <pc:docMk/>
          <pc:sldMk cId="1047696482" sldId="305"/>
        </pc:sldMkLst>
      </pc:sldChg>
      <pc:sldChg chg="addSp delSp modSp add mod">
        <pc:chgData name="Nadar, Jenita" userId="208781cf-3d46-41ed-9a25-63f86d874617" providerId="ADAL" clId="{91E446D0-29B5-45B1-8C5F-6E6BC743E952}" dt="2025-04-02T09:47:31.567" v="1381"/>
        <pc:sldMkLst>
          <pc:docMk/>
          <pc:sldMk cId="4147874365" sldId="306"/>
        </pc:sldMkLst>
      </pc:sldChg>
      <pc:sldChg chg="addSp delSp modSp add mod">
        <pc:chgData name="Nadar, Jenita" userId="208781cf-3d46-41ed-9a25-63f86d874617" providerId="ADAL" clId="{91E446D0-29B5-45B1-8C5F-6E6BC743E952}" dt="2025-04-02T09:57:05.293" v="1475" actId="171"/>
        <pc:sldMkLst>
          <pc:docMk/>
          <pc:sldMk cId="1168710665" sldId="307"/>
        </pc:sldMkLst>
      </pc:sldChg>
      <pc:sldChg chg="addSp delSp modSp add mod">
        <pc:chgData name="Nadar, Jenita" userId="208781cf-3d46-41ed-9a25-63f86d874617" providerId="ADAL" clId="{91E446D0-29B5-45B1-8C5F-6E6BC743E952}" dt="2025-04-07T07:09:10.516" v="2161" actId="1076"/>
        <pc:sldMkLst>
          <pc:docMk/>
          <pc:sldMk cId="3634485180" sldId="308"/>
        </pc:sldMkLst>
      </pc:sldChg>
      <pc:sldChg chg="add del">
        <pc:chgData name="Nadar, Jenita" userId="208781cf-3d46-41ed-9a25-63f86d874617" providerId="ADAL" clId="{91E446D0-29B5-45B1-8C5F-6E6BC743E952}" dt="2025-04-02T10:08:43.816" v="1569" actId="47"/>
        <pc:sldMkLst>
          <pc:docMk/>
          <pc:sldMk cId="295791028" sldId="309"/>
        </pc:sldMkLst>
      </pc:sldChg>
      <pc:sldChg chg="addSp delSp modSp add mod">
        <pc:chgData name="Nadar, Jenita" userId="208781cf-3d46-41ed-9a25-63f86d874617" providerId="ADAL" clId="{91E446D0-29B5-45B1-8C5F-6E6BC743E952}" dt="2025-04-07T07:15:27.860" v="2262" actId="1076"/>
        <pc:sldMkLst>
          <pc:docMk/>
          <pc:sldMk cId="3369891820" sldId="309"/>
        </pc:sldMkLst>
      </pc:sldChg>
      <pc:sldChg chg="addSp delSp modSp add mod">
        <pc:chgData name="Nadar, Jenita" userId="208781cf-3d46-41ed-9a25-63f86d874617" providerId="ADAL" clId="{91E446D0-29B5-45B1-8C5F-6E6BC743E952}" dt="2025-04-07T07:16:38.291" v="2324" actId="20577"/>
        <pc:sldMkLst>
          <pc:docMk/>
          <pc:sldMk cId="2369646633" sldId="310"/>
        </pc:sldMkLst>
      </pc:sldChg>
      <pc:sldChg chg="addSp delSp modSp add mod">
        <pc:chgData name="Nadar, Jenita" userId="208781cf-3d46-41ed-9a25-63f86d874617" providerId="ADAL" clId="{91E446D0-29B5-45B1-8C5F-6E6BC743E952}" dt="2025-04-02T10:13:26.560" v="1647"/>
        <pc:sldMkLst>
          <pc:docMk/>
          <pc:sldMk cId="3583756161" sldId="311"/>
        </pc:sldMkLst>
      </pc:sldChg>
      <pc:sldChg chg="addSp delSp modSp add mod">
        <pc:chgData name="Nadar, Jenita" userId="208781cf-3d46-41ed-9a25-63f86d874617" providerId="ADAL" clId="{91E446D0-29B5-45B1-8C5F-6E6BC743E952}" dt="2025-04-02T10:13:52.848" v="1654" actId="1076"/>
        <pc:sldMkLst>
          <pc:docMk/>
          <pc:sldMk cId="484484355" sldId="312"/>
        </pc:sldMkLst>
      </pc:sldChg>
      <pc:sldChg chg="addSp delSp modSp add mod">
        <pc:chgData name="Nadar, Jenita" userId="208781cf-3d46-41ed-9a25-63f86d874617" providerId="ADAL" clId="{91E446D0-29B5-45B1-8C5F-6E6BC743E952}" dt="2025-04-02T10:15:22.622" v="1693" actId="1076"/>
        <pc:sldMkLst>
          <pc:docMk/>
          <pc:sldMk cId="1269117727" sldId="313"/>
        </pc:sldMkLst>
      </pc:sldChg>
      <pc:sldChg chg="addSp delSp modSp add mod">
        <pc:chgData name="Nadar, Jenita" userId="208781cf-3d46-41ed-9a25-63f86d874617" providerId="ADAL" clId="{91E446D0-29B5-45B1-8C5F-6E6BC743E952}" dt="2025-04-02T10:16:53.026" v="1713" actId="113"/>
        <pc:sldMkLst>
          <pc:docMk/>
          <pc:sldMk cId="6470722" sldId="314"/>
        </pc:sldMkLst>
      </pc:sldChg>
      <pc:sldChg chg="addSp delSp modSp add mod">
        <pc:chgData name="Nadar, Jenita" userId="208781cf-3d46-41ed-9a25-63f86d874617" providerId="ADAL" clId="{91E446D0-29B5-45B1-8C5F-6E6BC743E952}" dt="2025-04-07T07:16:53.201" v="2326" actId="1036"/>
        <pc:sldMkLst>
          <pc:docMk/>
          <pc:sldMk cId="1778387805" sldId="315"/>
        </pc:sldMkLst>
      </pc:sldChg>
      <pc:sldChg chg="addSp delSp modSp add mod">
        <pc:chgData name="Nadar, Jenita" userId="208781cf-3d46-41ed-9a25-63f86d874617" providerId="ADAL" clId="{91E446D0-29B5-45B1-8C5F-6E6BC743E952}" dt="2025-04-03T05:37:18.905" v="2115" actId="255"/>
        <pc:sldMkLst>
          <pc:docMk/>
          <pc:sldMk cId="2334030593" sldId="316"/>
        </pc:sldMkLst>
      </pc:sldChg>
      <pc:sldChg chg="addSp delSp modSp add mod ord">
        <pc:chgData name="Nadar, Jenita" userId="208781cf-3d46-41ed-9a25-63f86d874617" providerId="ADAL" clId="{91E446D0-29B5-45B1-8C5F-6E6BC743E952}" dt="2025-04-03T05:37:09.607" v="2113" actId="255"/>
        <pc:sldMkLst>
          <pc:docMk/>
          <pc:sldMk cId="856131767" sldId="317"/>
        </pc:sldMkLst>
      </pc:sldChg>
      <pc:sldChg chg="addSp delSp modSp add mod">
        <pc:chgData name="Nadar, Jenita" userId="208781cf-3d46-41ed-9a25-63f86d874617" providerId="ADAL" clId="{91E446D0-29B5-45B1-8C5F-6E6BC743E952}" dt="2025-04-03T05:36:59.262" v="2110" actId="255"/>
        <pc:sldMkLst>
          <pc:docMk/>
          <pc:sldMk cId="4217385796" sldId="318"/>
        </pc:sldMkLst>
      </pc:sldChg>
      <pc:sldChg chg="addSp delSp modSp add mod">
        <pc:chgData name="Nadar, Jenita" userId="208781cf-3d46-41ed-9a25-63f86d874617" providerId="ADAL" clId="{91E446D0-29B5-45B1-8C5F-6E6BC743E952}" dt="2025-04-03T05:36:52.884" v="2109" actId="255"/>
        <pc:sldMkLst>
          <pc:docMk/>
          <pc:sldMk cId="3764421362" sldId="319"/>
        </pc:sldMkLst>
      </pc:sldChg>
      <pc:sldChg chg="addSp delSp modSp add mod">
        <pc:chgData name="Nadar, Jenita" userId="208781cf-3d46-41ed-9a25-63f86d874617" providerId="ADAL" clId="{91E446D0-29B5-45B1-8C5F-6E6BC743E952}" dt="2025-04-03T05:36:45.332" v="2107" actId="255"/>
        <pc:sldMkLst>
          <pc:docMk/>
          <pc:sldMk cId="4227191146" sldId="320"/>
        </pc:sldMkLst>
      </pc:sldChg>
      <pc:sldChg chg="addSp delSp modSp add mod">
        <pc:chgData name="Nadar, Jenita" userId="208781cf-3d46-41ed-9a25-63f86d874617" providerId="ADAL" clId="{91E446D0-29B5-45B1-8C5F-6E6BC743E952}" dt="2025-04-03T05:36:37.810" v="2105" actId="255"/>
        <pc:sldMkLst>
          <pc:docMk/>
          <pc:sldMk cId="273182371" sldId="321"/>
        </pc:sldMkLst>
      </pc:sldChg>
      <pc:sldChg chg="addSp delSp modSp add mod">
        <pc:chgData name="Nadar, Jenita" userId="208781cf-3d46-41ed-9a25-63f86d874617" providerId="ADAL" clId="{91E446D0-29B5-45B1-8C5F-6E6BC743E952}" dt="2025-04-03T05:36:30.960" v="2104" actId="14100"/>
        <pc:sldMkLst>
          <pc:docMk/>
          <pc:sldMk cId="1153365854" sldId="322"/>
        </pc:sldMkLst>
      </pc:sldChg>
      <pc:sldChg chg="addSp delSp modSp add mod">
        <pc:chgData name="Nadar, Jenita" userId="208781cf-3d46-41ed-9a25-63f86d874617" providerId="ADAL" clId="{91E446D0-29B5-45B1-8C5F-6E6BC743E952}" dt="2025-04-03T05:38:11.392" v="2120" actId="14100"/>
        <pc:sldMkLst>
          <pc:docMk/>
          <pc:sldMk cId="3886782594" sldId="323"/>
        </pc:sldMkLst>
      </pc:sldChg>
      <pc:sldChg chg="addSp delSp modSp add mod">
        <pc:chgData name="Nadar, Jenita" userId="208781cf-3d46-41ed-9a25-63f86d874617" providerId="ADAL" clId="{91E446D0-29B5-45B1-8C5F-6E6BC743E952}" dt="2025-04-03T05:36:13.295" v="2100" actId="255"/>
        <pc:sldMkLst>
          <pc:docMk/>
          <pc:sldMk cId="294197882" sldId="324"/>
        </pc:sldMkLst>
      </pc:sldChg>
      <pc:sldChg chg="addSp delSp modSp add mod">
        <pc:chgData name="Nadar, Jenita" userId="208781cf-3d46-41ed-9a25-63f86d874617" providerId="ADAL" clId="{91E446D0-29B5-45B1-8C5F-6E6BC743E952}" dt="2025-04-03T05:38:06.192" v="2119" actId="113"/>
        <pc:sldMkLst>
          <pc:docMk/>
          <pc:sldMk cId="2021580129" sldId="325"/>
        </pc:sldMkLst>
      </pc:sldChg>
      <pc:sldChg chg="addSp delSp modSp add mod">
        <pc:chgData name="Nadar, Jenita" userId="208781cf-3d46-41ed-9a25-63f86d874617" providerId="ADAL" clId="{91E446D0-29B5-45B1-8C5F-6E6BC743E952}" dt="2025-04-03T07:28:54.135" v="2128" actId="478"/>
        <pc:sldMkLst>
          <pc:docMk/>
          <pc:sldMk cId="3386631489" sldId="326"/>
        </pc:sldMkLst>
      </pc:sldChg>
      <pc:sldChg chg="add">
        <pc:chgData name="Nadar, Jenita" userId="208781cf-3d46-41ed-9a25-63f86d874617" providerId="ADAL" clId="{91E446D0-29B5-45B1-8C5F-6E6BC743E952}" dt="2025-05-02T05:20:10.101" v="2329" actId="2890"/>
        <pc:sldMkLst>
          <pc:docMk/>
          <pc:sldMk cId="718294373" sldId="327"/>
        </pc:sldMkLst>
      </pc:sldChg>
      <pc:sldChg chg="new del">
        <pc:chgData name="Nadar, Jenita" userId="208781cf-3d46-41ed-9a25-63f86d874617" providerId="ADAL" clId="{91E446D0-29B5-45B1-8C5F-6E6BC743E952}" dt="2025-04-02T10:46:34.986" v="1985" actId="2696"/>
        <pc:sldMkLst>
          <pc:docMk/>
          <pc:sldMk cId="1941310268" sldId="327"/>
        </pc:sldMkLst>
      </pc:sldChg>
      <pc:sldChg chg="new del">
        <pc:chgData name="Nadar, Jenita" userId="208781cf-3d46-41ed-9a25-63f86d874617" providerId="ADAL" clId="{91E446D0-29B5-45B1-8C5F-6E6BC743E952}" dt="2025-04-07T07:18:24.286" v="2328" actId="2696"/>
        <pc:sldMkLst>
          <pc:docMk/>
          <pc:sldMk cId="2854784479" sldId="327"/>
        </pc:sldMkLst>
      </pc:sldChg>
    </pc:docChg>
  </pc:docChgLst>
  <pc:docChgLst>
    <pc:chgData name="Nadar, Jenita" userId="208781cf-3d46-41ed-9a25-63f86d874617" providerId="ADAL" clId="{B5F4F35B-7C9B-4990-9A25-EA600E77EC48}"/>
    <pc:docChg chg="undo custSel addSld modSld">
      <pc:chgData name="Nadar, Jenita" userId="208781cf-3d46-41ed-9a25-63f86d874617" providerId="ADAL" clId="{B5F4F35B-7C9B-4990-9A25-EA600E77EC48}" dt="2025-07-23T07:06:08.867" v="553" actId="255"/>
      <pc:docMkLst>
        <pc:docMk/>
      </pc:docMkLst>
      <pc:sldChg chg="addSp mod">
        <pc:chgData name="Nadar, Jenita" userId="208781cf-3d46-41ed-9a25-63f86d874617" providerId="ADAL" clId="{B5F4F35B-7C9B-4990-9A25-EA600E77EC48}" dt="2025-07-09T04:37:14.244" v="3" actId="11529"/>
        <pc:sldMkLst>
          <pc:docMk/>
          <pc:sldMk cId="3297784729" sldId="259"/>
        </pc:sldMkLst>
        <pc:spChg chg="add">
          <ac:chgData name="Nadar, Jenita" userId="208781cf-3d46-41ed-9a25-63f86d874617" providerId="ADAL" clId="{B5F4F35B-7C9B-4990-9A25-EA600E77EC48}" dt="2025-07-09T04:37:14.244" v="3" actId="11529"/>
          <ac:spMkLst>
            <pc:docMk/>
            <pc:sldMk cId="3297784729" sldId="259"/>
            <ac:spMk id="4" creationId="{E511E051-5FFE-AF53-1542-8E51BC09F70D}"/>
          </ac:spMkLst>
        </pc:spChg>
      </pc:sldChg>
      <pc:sldChg chg="modSp mod">
        <pc:chgData name="Nadar, Jenita" userId="208781cf-3d46-41ed-9a25-63f86d874617" providerId="ADAL" clId="{B5F4F35B-7C9B-4990-9A25-EA600E77EC48}" dt="2025-07-23T07:00:54.798" v="490" actId="255"/>
        <pc:sldMkLst>
          <pc:docMk/>
          <pc:sldMk cId="239766039" sldId="262"/>
        </pc:sldMkLst>
        <pc:spChg chg="mod">
          <ac:chgData name="Nadar, Jenita" userId="208781cf-3d46-41ed-9a25-63f86d874617" providerId="ADAL" clId="{B5F4F35B-7C9B-4990-9A25-EA600E77EC48}" dt="2025-07-23T07:00:54.798" v="490" actId="255"/>
          <ac:spMkLst>
            <pc:docMk/>
            <pc:sldMk cId="239766039" sldId="262"/>
            <ac:spMk id="2" creationId="{7772A288-03C8-6F3A-4E85-1E70F5850DEF}"/>
          </ac:spMkLst>
        </pc:spChg>
      </pc:sldChg>
      <pc:sldChg chg="modSp mod">
        <pc:chgData name="Nadar, Jenita" userId="208781cf-3d46-41ed-9a25-63f86d874617" providerId="ADAL" clId="{B5F4F35B-7C9B-4990-9A25-EA600E77EC48}" dt="2025-07-23T07:01:00.302" v="491" actId="255"/>
        <pc:sldMkLst>
          <pc:docMk/>
          <pc:sldMk cId="3446183655" sldId="263"/>
        </pc:sldMkLst>
        <pc:spChg chg="mod">
          <ac:chgData name="Nadar, Jenita" userId="208781cf-3d46-41ed-9a25-63f86d874617" providerId="ADAL" clId="{B5F4F35B-7C9B-4990-9A25-EA600E77EC48}" dt="2025-07-23T07:01:00.302" v="491" actId="255"/>
          <ac:spMkLst>
            <pc:docMk/>
            <pc:sldMk cId="3446183655" sldId="263"/>
            <ac:spMk id="6" creationId="{66BE8AC0-A01C-0660-FB06-6DCD204C6CC7}"/>
          </ac:spMkLst>
        </pc:spChg>
      </pc:sldChg>
      <pc:sldChg chg="modSp mod">
        <pc:chgData name="Nadar, Jenita" userId="208781cf-3d46-41ed-9a25-63f86d874617" providerId="ADAL" clId="{B5F4F35B-7C9B-4990-9A25-EA600E77EC48}" dt="2025-07-23T07:01:19.231" v="494" actId="255"/>
        <pc:sldMkLst>
          <pc:docMk/>
          <pc:sldMk cId="2105896337" sldId="265"/>
        </pc:sldMkLst>
        <pc:spChg chg="mod">
          <ac:chgData name="Nadar, Jenita" userId="208781cf-3d46-41ed-9a25-63f86d874617" providerId="ADAL" clId="{B5F4F35B-7C9B-4990-9A25-EA600E77EC48}" dt="2025-07-23T07:01:14.145" v="493" actId="255"/>
          <ac:spMkLst>
            <pc:docMk/>
            <pc:sldMk cId="2105896337" sldId="265"/>
            <ac:spMk id="8" creationId="{BDDDE88B-C0C8-BF43-EE90-74CBDCB46AB8}"/>
          </ac:spMkLst>
        </pc:spChg>
        <pc:spChg chg="mod">
          <ac:chgData name="Nadar, Jenita" userId="208781cf-3d46-41ed-9a25-63f86d874617" providerId="ADAL" clId="{B5F4F35B-7C9B-4990-9A25-EA600E77EC48}" dt="2025-07-23T07:01:19.231" v="494" actId="255"/>
          <ac:spMkLst>
            <pc:docMk/>
            <pc:sldMk cId="2105896337" sldId="265"/>
            <ac:spMk id="11" creationId="{F4C4ABAC-518D-A343-038C-6F724B3135D3}"/>
          </ac:spMkLst>
        </pc:spChg>
      </pc:sldChg>
      <pc:sldChg chg="modSp mod">
        <pc:chgData name="Nadar, Jenita" userId="208781cf-3d46-41ed-9a25-63f86d874617" providerId="ADAL" clId="{B5F4F35B-7C9B-4990-9A25-EA600E77EC48}" dt="2025-07-23T07:01:24.815" v="495" actId="255"/>
        <pc:sldMkLst>
          <pc:docMk/>
          <pc:sldMk cId="2229104306" sldId="266"/>
        </pc:sldMkLst>
        <pc:spChg chg="mod">
          <ac:chgData name="Nadar, Jenita" userId="208781cf-3d46-41ed-9a25-63f86d874617" providerId="ADAL" clId="{B5F4F35B-7C9B-4990-9A25-EA600E77EC48}" dt="2025-07-23T07:01:24.815" v="495" actId="255"/>
          <ac:spMkLst>
            <pc:docMk/>
            <pc:sldMk cId="2229104306" sldId="266"/>
            <ac:spMk id="5" creationId="{FE028572-C689-E14D-0678-6FF3F54E8D4A}"/>
          </ac:spMkLst>
        </pc:spChg>
      </pc:sldChg>
      <pc:sldChg chg="addSp modSp mod">
        <pc:chgData name="Nadar, Jenita" userId="208781cf-3d46-41ed-9a25-63f86d874617" providerId="ADAL" clId="{B5F4F35B-7C9B-4990-9A25-EA600E77EC48}" dt="2025-07-23T07:01:41.508" v="499" actId="255"/>
        <pc:sldMkLst>
          <pc:docMk/>
          <pc:sldMk cId="2531483288" sldId="267"/>
        </pc:sldMkLst>
        <pc:spChg chg="mod">
          <ac:chgData name="Nadar, Jenita" userId="208781cf-3d46-41ed-9a25-63f86d874617" providerId="ADAL" clId="{B5F4F35B-7C9B-4990-9A25-EA600E77EC48}" dt="2025-07-23T07:01:29.502" v="496" actId="255"/>
          <ac:spMkLst>
            <pc:docMk/>
            <pc:sldMk cId="2531483288" sldId="267"/>
            <ac:spMk id="7" creationId="{C7DB99B5-1601-D834-EE92-2D519A5DA62C}"/>
          </ac:spMkLst>
        </pc:spChg>
        <pc:spChg chg="mod">
          <ac:chgData name="Nadar, Jenita" userId="208781cf-3d46-41ed-9a25-63f86d874617" providerId="ADAL" clId="{B5F4F35B-7C9B-4990-9A25-EA600E77EC48}" dt="2025-07-23T07:01:41.508" v="499" actId="255"/>
          <ac:spMkLst>
            <pc:docMk/>
            <pc:sldMk cId="2531483288" sldId="267"/>
            <ac:spMk id="8" creationId="{E773BBD4-5620-4ABD-D55F-2F865E2A7194}"/>
          </ac:spMkLst>
        </pc:spChg>
        <pc:spChg chg="mod">
          <ac:chgData name="Nadar, Jenita" userId="208781cf-3d46-41ed-9a25-63f86d874617" providerId="ADAL" clId="{B5F4F35B-7C9B-4990-9A25-EA600E77EC48}" dt="2025-07-23T07:01:33.764" v="497" actId="255"/>
          <ac:spMkLst>
            <pc:docMk/>
            <pc:sldMk cId="2531483288" sldId="267"/>
            <ac:spMk id="9" creationId="{3546601E-F4C2-F7C9-C039-826A6A73E3E8}"/>
          </ac:spMkLst>
        </pc:spChg>
        <pc:spChg chg="mod">
          <ac:chgData name="Nadar, Jenita" userId="208781cf-3d46-41ed-9a25-63f86d874617" providerId="ADAL" clId="{B5F4F35B-7C9B-4990-9A25-EA600E77EC48}" dt="2025-07-23T07:01:37.535" v="498" actId="255"/>
          <ac:spMkLst>
            <pc:docMk/>
            <pc:sldMk cId="2531483288" sldId="267"/>
            <ac:spMk id="10" creationId="{6706E887-FF72-B645-7F53-532FFC579BF7}"/>
          </ac:spMkLst>
        </pc:spChg>
        <pc:spChg chg="add mod">
          <ac:chgData name="Nadar, Jenita" userId="208781cf-3d46-41ed-9a25-63f86d874617" providerId="ADAL" clId="{B5F4F35B-7C9B-4990-9A25-EA600E77EC48}" dt="2025-07-15T04:40:20.088" v="372" actId="208"/>
          <ac:spMkLst>
            <pc:docMk/>
            <pc:sldMk cId="2531483288" sldId="267"/>
            <ac:spMk id="12" creationId="{4D3F281B-DB5F-12F5-3DB5-607BAC607A4C}"/>
          </ac:spMkLst>
        </pc:spChg>
        <pc:picChg chg="mod">
          <ac:chgData name="Nadar, Jenita" userId="208781cf-3d46-41ed-9a25-63f86d874617" providerId="ADAL" clId="{B5F4F35B-7C9B-4990-9A25-EA600E77EC48}" dt="2025-07-15T04:40:20.658" v="373" actId="1076"/>
          <ac:picMkLst>
            <pc:docMk/>
            <pc:sldMk cId="2531483288" sldId="267"/>
            <ac:picMk id="6" creationId="{FE11AF8B-C17F-21A6-6F84-B66FC9196A5B}"/>
          </ac:picMkLst>
        </pc:picChg>
      </pc:sldChg>
      <pc:sldChg chg="modSp mod">
        <pc:chgData name="Nadar, Jenita" userId="208781cf-3d46-41ed-9a25-63f86d874617" providerId="ADAL" clId="{B5F4F35B-7C9B-4990-9A25-EA600E77EC48}" dt="2025-07-23T07:01:56.141" v="502" actId="255"/>
        <pc:sldMkLst>
          <pc:docMk/>
          <pc:sldMk cId="3149338585" sldId="268"/>
        </pc:sldMkLst>
        <pc:spChg chg="mod">
          <ac:chgData name="Nadar, Jenita" userId="208781cf-3d46-41ed-9a25-63f86d874617" providerId="ADAL" clId="{B5F4F35B-7C9B-4990-9A25-EA600E77EC48}" dt="2025-07-23T07:01:49.522" v="500" actId="255"/>
          <ac:spMkLst>
            <pc:docMk/>
            <pc:sldMk cId="3149338585" sldId="268"/>
            <ac:spMk id="5" creationId="{92BACF01-6E2E-B8E1-B6A5-D3ED6E21996F}"/>
          </ac:spMkLst>
        </pc:spChg>
        <pc:spChg chg="mod">
          <ac:chgData name="Nadar, Jenita" userId="208781cf-3d46-41ed-9a25-63f86d874617" providerId="ADAL" clId="{B5F4F35B-7C9B-4990-9A25-EA600E77EC48}" dt="2025-07-23T07:01:52.570" v="501" actId="255"/>
          <ac:spMkLst>
            <pc:docMk/>
            <pc:sldMk cId="3149338585" sldId="268"/>
            <ac:spMk id="11" creationId="{01309E16-ABF3-788F-AE11-D2DBD5D88E87}"/>
          </ac:spMkLst>
        </pc:spChg>
        <pc:spChg chg="mod">
          <ac:chgData name="Nadar, Jenita" userId="208781cf-3d46-41ed-9a25-63f86d874617" providerId="ADAL" clId="{B5F4F35B-7C9B-4990-9A25-EA600E77EC48}" dt="2025-07-23T07:01:56.141" v="502" actId="255"/>
          <ac:spMkLst>
            <pc:docMk/>
            <pc:sldMk cId="3149338585" sldId="268"/>
            <ac:spMk id="12" creationId="{17BB164A-3B28-AE9A-2DEA-D1D5382700B0}"/>
          </ac:spMkLst>
        </pc:spChg>
      </pc:sldChg>
      <pc:sldChg chg="modSp mod">
        <pc:chgData name="Nadar, Jenita" userId="208781cf-3d46-41ed-9a25-63f86d874617" providerId="ADAL" clId="{B5F4F35B-7C9B-4990-9A25-EA600E77EC48}" dt="2025-07-23T07:02:03.326" v="503" actId="255"/>
        <pc:sldMkLst>
          <pc:docMk/>
          <pc:sldMk cId="2833065877" sldId="269"/>
        </pc:sldMkLst>
        <pc:spChg chg="mod">
          <ac:chgData name="Nadar, Jenita" userId="208781cf-3d46-41ed-9a25-63f86d874617" providerId="ADAL" clId="{B5F4F35B-7C9B-4990-9A25-EA600E77EC48}" dt="2025-07-23T07:02:03.326" v="503" actId="255"/>
          <ac:spMkLst>
            <pc:docMk/>
            <pc:sldMk cId="2833065877" sldId="269"/>
            <ac:spMk id="5" creationId="{93624110-C103-B81C-0658-CD49C71D95F6}"/>
          </ac:spMkLst>
        </pc:spChg>
      </pc:sldChg>
      <pc:sldChg chg="modSp mod">
        <pc:chgData name="Nadar, Jenita" userId="208781cf-3d46-41ed-9a25-63f86d874617" providerId="ADAL" clId="{B5F4F35B-7C9B-4990-9A25-EA600E77EC48}" dt="2025-07-23T07:02:08.897" v="504" actId="255"/>
        <pc:sldMkLst>
          <pc:docMk/>
          <pc:sldMk cId="1574145606" sldId="270"/>
        </pc:sldMkLst>
        <pc:spChg chg="mod">
          <ac:chgData name="Nadar, Jenita" userId="208781cf-3d46-41ed-9a25-63f86d874617" providerId="ADAL" clId="{B5F4F35B-7C9B-4990-9A25-EA600E77EC48}" dt="2025-07-23T07:02:08.897" v="504" actId="255"/>
          <ac:spMkLst>
            <pc:docMk/>
            <pc:sldMk cId="1574145606" sldId="270"/>
            <ac:spMk id="7" creationId="{72F227FF-076E-18B9-9356-F20FE335812D}"/>
          </ac:spMkLst>
        </pc:spChg>
      </pc:sldChg>
      <pc:sldChg chg="modSp mod">
        <pc:chgData name="Nadar, Jenita" userId="208781cf-3d46-41ed-9a25-63f86d874617" providerId="ADAL" clId="{B5F4F35B-7C9B-4990-9A25-EA600E77EC48}" dt="2025-07-23T07:02:27.741" v="508" actId="255"/>
        <pc:sldMkLst>
          <pc:docMk/>
          <pc:sldMk cId="979741808" sldId="271"/>
        </pc:sldMkLst>
        <pc:spChg chg="mod">
          <ac:chgData name="Nadar, Jenita" userId="208781cf-3d46-41ed-9a25-63f86d874617" providerId="ADAL" clId="{B5F4F35B-7C9B-4990-9A25-EA600E77EC48}" dt="2025-07-23T07:02:24.138" v="507" actId="255"/>
          <ac:spMkLst>
            <pc:docMk/>
            <pc:sldMk cId="979741808" sldId="271"/>
            <ac:spMk id="5" creationId="{84D321F7-254A-864A-459E-FC8ACD60EFB0}"/>
          </ac:spMkLst>
        </pc:spChg>
        <pc:spChg chg="mod">
          <ac:chgData name="Nadar, Jenita" userId="208781cf-3d46-41ed-9a25-63f86d874617" providerId="ADAL" clId="{B5F4F35B-7C9B-4990-9A25-EA600E77EC48}" dt="2025-07-23T07:02:15.795" v="505" actId="255"/>
          <ac:spMkLst>
            <pc:docMk/>
            <pc:sldMk cId="979741808" sldId="271"/>
            <ac:spMk id="8" creationId="{566C4A3F-E6E4-F755-06A4-119E63FD04C9}"/>
          </ac:spMkLst>
        </pc:spChg>
        <pc:spChg chg="mod">
          <ac:chgData name="Nadar, Jenita" userId="208781cf-3d46-41ed-9a25-63f86d874617" providerId="ADAL" clId="{B5F4F35B-7C9B-4990-9A25-EA600E77EC48}" dt="2025-07-23T07:02:27.741" v="508" actId="255"/>
          <ac:spMkLst>
            <pc:docMk/>
            <pc:sldMk cId="979741808" sldId="271"/>
            <ac:spMk id="9" creationId="{E06B79EB-E45E-5414-4E91-D0550628C87C}"/>
          </ac:spMkLst>
        </pc:spChg>
        <pc:spChg chg="mod">
          <ac:chgData name="Nadar, Jenita" userId="208781cf-3d46-41ed-9a25-63f86d874617" providerId="ADAL" clId="{B5F4F35B-7C9B-4990-9A25-EA600E77EC48}" dt="2025-07-23T07:02:20.303" v="506" actId="255"/>
          <ac:spMkLst>
            <pc:docMk/>
            <pc:sldMk cId="979741808" sldId="271"/>
            <ac:spMk id="10" creationId="{648B1F73-A780-CA33-0EAD-D2F577321907}"/>
          </ac:spMkLst>
        </pc:spChg>
        <pc:picChg chg="mod">
          <ac:chgData name="Nadar, Jenita" userId="208781cf-3d46-41ed-9a25-63f86d874617" providerId="ADAL" clId="{B5F4F35B-7C9B-4990-9A25-EA600E77EC48}" dt="2025-07-15T04:40:45.358" v="374" actId="14100"/>
          <ac:picMkLst>
            <pc:docMk/>
            <pc:sldMk cId="979741808" sldId="271"/>
            <ac:picMk id="4" creationId="{3F7D2EAA-F83A-00C3-C6B0-EEBC73397EB2}"/>
          </ac:picMkLst>
        </pc:picChg>
      </pc:sldChg>
      <pc:sldChg chg="modSp mod">
        <pc:chgData name="Nadar, Jenita" userId="208781cf-3d46-41ed-9a25-63f86d874617" providerId="ADAL" clId="{B5F4F35B-7C9B-4990-9A25-EA600E77EC48}" dt="2025-07-23T07:02:46.116" v="512" actId="255"/>
        <pc:sldMkLst>
          <pc:docMk/>
          <pc:sldMk cId="2138958486" sldId="272"/>
        </pc:sldMkLst>
        <pc:spChg chg="mod">
          <ac:chgData name="Nadar, Jenita" userId="208781cf-3d46-41ed-9a25-63f86d874617" providerId="ADAL" clId="{B5F4F35B-7C9B-4990-9A25-EA600E77EC48}" dt="2025-07-23T07:02:32.607" v="509" actId="255"/>
          <ac:spMkLst>
            <pc:docMk/>
            <pc:sldMk cId="2138958486" sldId="272"/>
            <ac:spMk id="8" creationId="{EB2FA2EC-AE79-0857-08EA-68A97E16AD6C}"/>
          </ac:spMkLst>
        </pc:spChg>
        <pc:spChg chg="mod">
          <ac:chgData name="Nadar, Jenita" userId="208781cf-3d46-41ed-9a25-63f86d874617" providerId="ADAL" clId="{B5F4F35B-7C9B-4990-9A25-EA600E77EC48}" dt="2025-07-23T07:02:35.763" v="510" actId="255"/>
          <ac:spMkLst>
            <pc:docMk/>
            <pc:sldMk cId="2138958486" sldId="272"/>
            <ac:spMk id="9" creationId="{FFD0E71E-25E7-32AB-1DB7-D06AEDA9F6BA}"/>
          </ac:spMkLst>
        </pc:spChg>
        <pc:spChg chg="mod">
          <ac:chgData name="Nadar, Jenita" userId="208781cf-3d46-41ed-9a25-63f86d874617" providerId="ADAL" clId="{B5F4F35B-7C9B-4990-9A25-EA600E77EC48}" dt="2025-07-23T07:02:39.544" v="511" actId="255"/>
          <ac:spMkLst>
            <pc:docMk/>
            <pc:sldMk cId="2138958486" sldId="272"/>
            <ac:spMk id="10" creationId="{88780BF2-131F-536E-7B8E-C25B9EC341DD}"/>
          </ac:spMkLst>
        </pc:spChg>
        <pc:spChg chg="mod">
          <ac:chgData name="Nadar, Jenita" userId="208781cf-3d46-41ed-9a25-63f86d874617" providerId="ADAL" clId="{B5F4F35B-7C9B-4990-9A25-EA600E77EC48}" dt="2025-07-23T07:02:46.116" v="512" actId="255"/>
          <ac:spMkLst>
            <pc:docMk/>
            <pc:sldMk cId="2138958486" sldId="272"/>
            <ac:spMk id="11" creationId="{A7BDA0C7-4EC1-5C78-933A-4F224BC8DF77}"/>
          </ac:spMkLst>
        </pc:spChg>
      </pc:sldChg>
      <pc:sldChg chg="addSp delSp modSp mod">
        <pc:chgData name="Nadar, Jenita" userId="208781cf-3d46-41ed-9a25-63f86d874617" providerId="ADAL" clId="{B5F4F35B-7C9B-4990-9A25-EA600E77EC48}" dt="2025-07-23T07:02:55.342" v="514" actId="255"/>
        <pc:sldMkLst>
          <pc:docMk/>
          <pc:sldMk cId="2021866177" sldId="273"/>
        </pc:sldMkLst>
        <pc:spChg chg="mod">
          <ac:chgData name="Nadar, Jenita" userId="208781cf-3d46-41ed-9a25-63f86d874617" providerId="ADAL" clId="{B5F4F35B-7C9B-4990-9A25-EA600E77EC48}" dt="2025-07-23T07:02:51.930" v="513" actId="255"/>
          <ac:spMkLst>
            <pc:docMk/>
            <pc:sldMk cId="2021866177" sldId="273"/>
            <ac:spMk id="6" creationId="{A7BD6802-B567-DA59-07BE-45006AE6B45A}"/>
          </ac:spMkLst>
        </pc:spChg>
        <pc:spChg chg="add mod">
          <ac:chgData name="Nadar, Jenita" userId="208781cf-3d46-41ed-9a25-63f86d874617" providerId="ADAL" clId="{B5F4F35B-7C9B-4990-9A25-EA600E77EC48}" dt="2025-07-23T07:02:55.342" v="514" actId="255"/>
          <ac:spMkLst>
            <pc:docMk/>
            <pc:sldMk cId="2021866177" sldId="273"/>
            <ac:spMk id="8" creationId="{60EA6AC2-8D1A-7BC5-00A6-E3B72B8EC9A7}"/>
          </ac:spMkLst>
        </pc:spChg>
      </pc:sldChg>
      <pc:sldChg chg="addSp modSp mod">
        <pc:chgData name="Nadar, Jenita" userId="208781cf-3d46-41ed-9a25-63f86d874617" providerId="ADAL" clId="{B5F4F35B-7C9B-4990-9A25-EA600E77EC48}" dt="2025-07-23T07:03:00.637" v="515" actId="255"/>
        <pc:sldMkLst>
          <pc:docMk/>
          <pc:sldMk cId="2739240706" sldId="274"/>
        </pc:sldMkLst>
        <pc:spChg chg="add mod">
          <ac:chgData name="Nadar, Jenita" userId="208781cf-3d46-41ed-9a25-63f86d874617" providerId="ADAL" clId="{B5F4F35B-7C9B-4990-9A25-EA600E77EC48}" dt="2025-07-09T04:42:18.917" v="238" actId="20577"/>
          <ac:spMkLst>
            <pc:docMk/>
            <pc:sldMk cId="2739240706" sldId="274"/>
            <ac:spMk id="2" creationId="{C044A7C0-731F-5CF0-BF0F-88D0FA98A807}"/>
          </ac:spMkLst>
        </pc:spChg>
        <pc:spChg chg="mod">
          <ac:chgData name="Nadar, Jenita" userId="208781cf-3d46-41ed-9a25-63f86d874617" providerId="ADAL" clId="{B5F4F35B-7C9B-4990-9A25-EA600E77EC48}" dt="2025-07-23T07:03:00.637" v="515" actId="255"/>
          <ac:spMkLst>
            <pc:docMk/>
            <pc:sldMk cId="2739240706" sldId="274"/>
            <ac:spMk id="7" creationId="{35CD997D-80B7-8CC0-BFD0-B4B1D355D32A}"/>
          </ac:spMkLst>
        </pc:spChg>
        <pc:picChg chg="mod">
          <ac:chgData name="Nadar, Jenita" userId="208781cf-3d46-41ed-9a25-63f86d874617" providerId="ADAL" clId="{B5F4F35B-7C9B-4990-9A25-EA600E77EC48}" dt="2025-07-09T04:40:23.701" v="159" actId="14100"/>
          <ac:picMkLst>
            <pc:docMk/>
            <pc:sldMk cId="2739240706" sldId="274"/>
            <ac:picMk id="4" creationId="{D675DECB-E4A2-E457-8724-5E826CF3CEE7}"/>
          </ac:picMkLst>
        </pc:picChg>
      </pc:sldChg>
      <pc:sldChg chg="addSp mod">
        <pc:chgData name="Nadar, Jenita" userId="208781cf-3d46-41ed-9a25-63f86d874617" providerId="ADAL" clId="{B5F4F35B-7C9B-4990-9A25-EA600E77EC48}" dt="2025-07-09T04:42:32.192" v="239" actId="11529"/>
        <pc:sldMkLst>
          <pc:docMk/>
          <pc:sldMk cId="1835928493" sldId="275"/>
        </pc:sldMkLst>
        <pc:spChg chg="add">
          <ac:chgData name="Nadar, Jenita" userId="208781cf-3d46-41ed-9a25-63f86d874617" providerId="ADAL" clId="{B5F4F35B-7C9B-4990-9A25-EA600E77EC48}" dt="2025-07-09T04:42:32.192" v="239" actId="11529"/>
          <ac:spMkLst>
            <pc:docMk/>
            <pc:sldMk cId="1835928493" sldId="275"/>
            <ac:spMk id="2" creationId="{DA87149A-D0F3-29E6-00CD-504542BBFA0E}"/>
          </ac:spMkLst>
        </pc:spChg>
      </pc:sldChg>
      <pc:sldChg chg="modSp mod">
        <pc:chgData name="Nadar, Jenita" userId="208781cf-3d46-41ed-9a25-63f86d874617" providerId="ADAL" clId="{B5F4F35B-7C9B-4990-9A25-EA600E77EC48}" dt="2025-07-23T07:03:14.788" v="517" actId="255"/>
        <pc:sldMkLst>
          <pc:docMk/>
          <pc:sldMk cId="132522453" sldId="276"/>
        </pc:sldMkLst>
        <pc:spChg chg="mod">
          <ac:chgData name="Nadar, Jenita" userId="208781cf-3d46-41ed-9a25-63f86d874617" providerId="ADAL" clId="{B5F4F35B-7C9B-4990-9A25-EA600E77EC48}" dt="2025-07-23T07:03:14.788" v="517" actId="255"/>
          <ac:spMkLst>
            <pc:docMk/>
            <pc:sldMk cId="132522453" sldId="276"/>
            <ac:spMk id="5" creationId="{CDF2AF4F-DFA4-2634-B081-393F95F5C671}"/>
          </ac:spMkLst>
        </pc:spChg>
      </pc:sldChg>
      <pc:sldChg chg="modSp mod">
        <pc:chgData name="Nadar, Jenita" userId="208781cf-3d46-41ed-9a25-63f86d874617" providerId="ADAL" clId="{B5F4F35B-7C9B-4990-9A25-EA600E77EC48}" dt="2025-07-23T07:03:21.441" v="518" actId="255"/>
        <pc:sldMkLst>
          <pc:docMk/>
          <pc:sldMk cId="851584120" sldId="277"/>
        </pc:sldMkLst>
        <pc:spChg chg="mod">
          <ac:chgData name="Nadar, Jenita" userId="208781cf-3d46-41ed-9a25-63f86d874617" providerId="ADAL" clId="{B5F4F35B-7C9B-4990-9A25-EA600E77EC48}" dt="2025-07-23T07:03:21.441" v="518" actId="255"/>
          <ac:spMkLst>
            <pc:docMk/>
            <pc:sldMk cId="851584120" sldId="277"/>
            <ac:spMk id="5" creationId="{CDF2AF4F-DFA4-2634-B081-393F95F5C671}"/>
          </ac:spMkLst>
        </pc:spChg>
      </pc:sldChg>
      <pc:sldChg chg="modSp mod">
        <pc:chgData name="Nadar, Jenita" userId="208781cf-3d46-41ed-9a25-63f86d874617" providerId="ADAL" clId="{B5F4F35B-7C9B-4990-9A25-EA600E77EC48}" dt="2025-07-23T07:03:25.940" v="519" actId="255"/>
        <pc:sldMkLst>
          <pc:docMk/>
          <pc:sldMk cId="486589794" sldId="278"/>
        </pc:sldMkLst>
        <pc:spChg chg="mod">
          <ac:chgData name="Nadar, Jenita" userId="208781cf-3d46-41ed-9a25-63f86d874617" providerId="ADAL" clId="{B5F4F35B-7C9B-4990-9A25-EA600E77EC48}" dt="2025-07-23T07:03:25.940" v="519" actId="255"/>
          <ac:spMkLst>
            <pc:docMk/>
            <pc:sldMk cId="486589794" sldId="278"/>
            <ac:spMk id="5" creationId="{CDF2AF4F-DFA4-2634-B081-393F95F5C671}"/>
          </ac:spMkLst>
        </pc:spChg>
      </pc:sldChg>
      <pc:sldChg chg="modSp mod">
        <pc:chgData name="Nadar, Jenita" userId="208781cf-3d46-41ed-9a25-63f86d874617" providerId="ADAL" clId="{B5F4F35B-7C9B-4990-9A25-EA600E77EC48}" dt="2025-07-23T07:03:30.694" v="520" actId="255"/>
        <pc:sldMkLst>
          <pc:docMk/>
          <pc:sldMk cId="4099333669" sldId="279"/>
        </pc:sldMkLst>
        <pc:spChg chg="mod">
          <ac:chgData name="Nadar, Jenita" userId="208781cf-3d46-41ed-9a25-63f86d874617" providerId="ADAL" clId="{B5F4F35B-7C9B-4990-9A25-EA600E77EC48}" dt="2025-07-23T07:03:30.694" v="520" actId="255"/>
          <ac:spMkLst>
            <pc:docMk/>
            <pc:sldMk cId="4099333669" sldId="279"/>
            <ac:spMk id="5" creationId="{CDF2AF4F-DFA4-2634-B081-393F95F5C671}"/>
          </ac:spMkLst>
        </pc:spChg>
      </pc:sldChg>
      <pc:sldChg chg="addSp modSp mod">
        <pc:chgData name="Nadar, Jenita" userId="208781cf-3d46-41ed-9a25-63f86d874617" providerId="ADAL" clId="{B5F4F35B-7C9B-4990-9A25-EA600E77EC48}" dt="2025-07-23T07:03:35.722" v="521" actId="255"/>
        <pc:sldMkLst>
          <pc:docMk/>
          <pc:sldMk cId="1799403098" sldId="280"/>
        </pc:sldMkLst>
        <pc:spChg chg="add mod">
          <ac:chgData name="Nadar, Jenita" userId="208781cf-3d46-41ed-9a25-63f86d874617" providerId="ADAL" clId="{B5F4F35B-7C9B-4990-9A25-EA600E77EC48}" dt="2025-07-15T10:58:44.239" v="413" actId="1076"/>
          <ac:spMkLst>
            <pc:docMk/>
            <pc:sldMk cId="1799403098" sldId="280"/>
            <ac:spMk id="2" creationId="{D489CCEF-588D-5675-FFA1-4F6F690CD690}"/>
          </ac:spMkLst>
        </pc:spChg>
        <pc:spChg chg="mod">
          <ac:chgData name="Nadar, Jenita" userId="208781cf-3d46-41ed-9a25-63f86d874617" providerId="ADAL" clId="{B5F4F35B-7C9B-4990-9A25-EA600E77EC48}" dt="2025-07-23T07:03:35.722" v="521" actId="255"/>
          <ac:spMkLst>
            <pc:docMk/>
            <pc:sldMk cId="1799403098" sldId="280"/>
            <ac:spMk id="5" creationId="{CDF2AF4F-DFA4-2634-B081-393F95F5C671}"/>
          </ac:spMkLst>
        </pc:spChg>
      </pc:sldChg>
      <pc:sldChg chg="modSp mod">
        <pc:chgData name="Nadar, Jenita" userId="208781cf-3d46-41ed-9a25-63f86d874617" providerId="ADAL" clId="{B5F4F35B-7C9B-4990-9A25-EA600E77EC48}" dt="2025-07-23T07:03:41.592" v="522" actId="255"/>
        <pc:sldMkLst>
          <pc:docMk/>
          <pc:sldMk cId="3173500816" sldId="281"/>
        </pc:sldMkLst>
        <pc:spChg chg="mod">
          <ac:chgData name="Nadar, Jenita" userId="208781cf-3d46-41ed-9a25-63f86d874617" providerId="ADAL" clId="{B5F4F35B-7C9B-4990-9A25-EA600E77EC48}" dt="2025-07-23T07:03:41.592" v="522" actId="255"/>
          <ac:spMkLst>
            <pc:docMk/>
            <pc:sldMk cId="3173500816" sldId="281"/>
            <ac:spMk id="5" creationId="{CDF2AF4F-DFA4-2634-B081-393F95F5C671}"/>
          </ac:spMkLst>
        </pc:spChg>
      </pc:sldChg>
      <pc:sldChg chg="modSp mod">
        <pc:chgData name="Nadar, Jenita" userId="208781cf-3d46-41ed-9a25-63f86d874617" providerId="ADAL" clId="{B5F4F35B-7C9B-4990-9A25-EA600E77EC48}" dt="2025-07-23T07:03:45.605" v="523" actId="255"/>
        <pc:sldMkLst>
          <pc:docMk/>
          <pc:sldMk cId="3314334943" sldId="282"/>
        </pc:sldMkLst>
        <pc:spChg chg="mod">
          <ac:chgData name="Nadar, Jenita" userId="208781cf-3d46-41ed-9a25-63f86d874617" providerId="ADAL" clId="{B5F4F35B-7C9B-4990-9A25-EA600E77EC48}" dt="2025-07-23T07:03:45.605" v="523" actId="255"/>
          <ac:spMkLst>
            <pc:docMk/>
            <pc:sldMk cId="3314334943" sldId="282"/>
            <ac:spMk id="5" creationId="{CDF2AF4F-DFA4-2634-B081-393F95F5C671}"/>
          </ac:spMkLst>
        </pc:spChg>
      </pc:sldChg>
      <pc:sldChg chg="modSp mod">
        <pc:chgData name="Nadar, Jenita" userId="208781cf-3d46-41ed-9a25-63f86d874617" providerId="ADAL" clId="{B5F4F35B-7C9B-4990-9A25-EA600E77EC48}" dt="2025-07-23T07:03:50.184" v="524" actId="255"/>
        <pc:sldMkLst>
          <pc:docMk/>
          <pc:sldMk cId="2585878731" sldId="283"/>
        </pc:sldMkLst>
        <pc:spChg chg="mod">
          <ac:chgData name="Nadar, Jenita" userId="208781cf-3d46-41ed-9a25-63f86d874617" providerId="ADAL" clId="{B5F4F35B-7C9B-4990-9A25-EA600E77EC48}" dt="2025-07-23T07:03:50.184" v="524" actId="255"/>
          <ac:spMkLst>
            <pc:docMk/>
            <pc:sldMk cId="2585878731" sldId="283"/>
            <ac:spMk id="5" creationId="{CDF2AF4F-DFA4-2634-B081-393F95F5C671}"/>
          </ac:spMkLst>
        </pc:spChg>
      </pc:sldChg>
      <pc:sldChg chg="modSp mod">
        <pc:chgData name="Nadar, Jenita" userId="208781cf-3d46-41ed-9a25-63f86d874617" providerId="ADAL" clId="{B5F4F35B-7C9B-4990-9A25-EA600E77EC48}" dt="2025-07-23T07:03:54.240" v="525" actId="255"/>
        <pc:sldMkLst>
          <pc:docMk/>
          <pc:sldMk cId="2208777986" sldId="284"/>
        </pc:sldMkLst>
        <pc:spChg chg="mod">
          <ac:chgData name="Nadar, Jenita" userId="208781cf-3d46-41ed-9a25-63f86d874617" providerId="ADAL" clId="{B5F4F35B-7C9B-4990-9A25-EA600E77EC48}" dt="2025-07-23T07:03:54.240" v="525" actId="255"/>
          <ac:spMkLst>
            <pc:docMk/>
            <pc:sldMk cId="2208777986" sldId="284"/>
            <ac:spMk id="5" creationId="{CDF2AF4F-DFA4-2634-B081-393F95F5C671}"/>
          </ac:spMkLst>
        </pc:spChg>
      </pc:sldChg>
      <pc:sldChg chg="modSp mod">
        <pc:chgData name="Nadar, Jenita" userId="208781cf-3d46-41ed-9a25-63f86d874617" providerId="ADAL" clId="{B5F4F35B-7C9B-4990-9A25-EA600E77EC48}" dt="2025-07-23T07:04:00.609" v="526" actId="255"/>
        <pc:sldMkLst>
          <pc:docMk/>
          <pc:sldMk cId="3201483488" sldId="285"/>
        </pc:sldMkLst>
        <pc:spChg chg="mod">
          <ac:chgData name="Nadar, Jenita" userId="208781cf-3d46-41ed-9a25-63f86d874617" providerId="ADAL" clId="{B5F4F35B-7C9B-4990-9A25-EA600E77EC48}" dt="2025-07-23T07:04:00.609" v="526" actId="255"/>
          <ac:spMkLst>
            <pc:docMk/>
            <pc:sldMk cId="3201483488" sldId="285"/>
            <ac:spMk id="5" creationId="{CDF2AF4F-DFA4-2634-B081-393F95F5C671}"/>
          </ac:spMkLst>
        </pc:spChg>
      </pc:sldChg>
      <pc:sldChg chg="modSp mod">
        <pc:chgData name="Nadar, Jenita" userId="208781cf-3d46-41ed-9a25-63f86d874617" providerId="ADAL" clId="{B5F4F35B-7C9B-4990-9A25-EA600E77EC48}" dt="2025-07-23T07:04:05.688" v="527" actId="255"/>
        <pc:sldMkLst>
          <pc:docMk/>
          <pc:sldMk cId="4131689503" sldId="286"/>
        </pc:sldMkLst>
        <pc:spChg chg="mod">
          <ac:chgData name="Nadar, Jenita" userId="208781cf-3d46-41ed-9a25-63f86d874617" providerId="ADAL" clId="{B5F4F35B-7C9B-4990-9A25-EA600E77EC48}" dt="2025-07-23T07:04:05.688" v="527" actId="255"/>
          <ac:spMkLst>
            <pc:docMk/>
            <pc:sldMk cId="4131689503" sldId="286"/>
            <ac:spMk id="5" creationId="{CDF2AF4F-DFA4-2634-B081-393F95F5C671}"/>
          </ac:spMkLst>
        </pc:spChg>
      </pc:sldChg>
      <pc:sldChg chg="modSp mod">
        <pc:chgData name="Nadar, Jenita" userId="208781cf-3d46-41ed-9a25-63f86d874617" providerId="ADAL" clId="{B5F4F35B-7C9B-4990-9A25-EA600E77EC48}" dt="2025-07-23T07:04:11.189" v="528" actId="255"/>
        <pc:sldMkLst>
          <pc:docMk/>
          <pc:sldMk cId="560767856" sldId="288"/>
        </pc:sldMkLst>
        <pc:spChg chg="mod">
          <ac:chgData name="Nadar, Jenita" userId="208781cf-3d46-41ed-9a25-63f86d874617" providerId="ADAL" clId="{B5F4F35B-7C9B-4990-9A25-EA600E77EC48}" dt="2025-07-23T07:04:11.189" v="528" actId="255"/>
          <ac:spMkLst>
            <pc:docMk/>
            <pc:sldMk cId="560767856" sldId="288"/>
            <ac:spMk id="4" creationId="{C5A1E098-8DEC-F997-7DCD-A19A02B77537}"/>
          </ac:spMkLst>
        </pc:spChg>
      </pc:sldChg>
      <pc:sldChg chg="modSp mod">
        <pc:chgData name="Nadar, Jenita" userId="208781cf-3d46-41ed-9a25-63f86d874617" providerId="ADAL" clId="{B5F4F35B-7C9B-4990-9A25-EA600E77EC48}" dt="2025-07-23T07:04:18.448" v="529" actId="255"/>
        <pc:sldMkLst>
          <pc:docMk/>
          <pc:sldMk cId="726575946" sldId="289"/>
        </pc:sldMkLst>
        <pc:spChg chg="mod">
          <ac:chgData name="Nadar, Jenita" userId="208781cf-3d46-41ed-9a25-63f86d874617" providerId="ADAL" clId="{B5F4F35B-7C9B-4990-9A25-EA600E77EC48}" dt="2025-07-23T07:04:18.448" v="529" actId="255"/>
          <ac:spMkLst>
            <pc:docMk/>
            <pc:sldMk cId="726575946" sldId="289"/>
            <ac:spMk id="9" creationId="{B26931AA-1D0C-D168-0BC0-F88EC0C68F80}"/>
          </ac:spMkLst>
        </pc:spChg>
      </pc:sldChg>
      <pc:sldChg chg="modSp mod">
        <pc:chgData name="Nadar, Jenita" userId="208781cf-3d46-41ed-9a25-63f86d874617" providerId="ADAL" clId="{B5F4F35B-7C9B-4990-9A25-EA600E77EC48}" dt="2025-07-23T07:04:25.646" v="530" actId="255"/>
        <pc:sldMkLst>
          <pc:docMk/>
          <pc:sldMk cId="3085706515" sldId="291"/>
        </pc:sldMkLst>
        <pc:spChg chg="mod">
          <ac:chgData name="Nadar, Jenita" userId="208781cf-3d46-41ed-9a25-63f86d874617" providerId="ADAL" clId="{B5F4F35B-7C9B-4990-9A25-EA600E77EC48}" dt="2025-07-23T07:04:25.646" v="530" actId="255"/>
          <ac:spMkLst>
            <pc:docMk/>
            <pc:sldMk cId="3085706515" sldId="291"/>
            <ac:spMk id="4" creationId="{D5EF341E-EE5D-E0A8-AFDF-F55AF7416448}"/>
          </ac:spMkLst>
        </pc:spChg>
      </pc:sldChg>
      <pc:sldChg chg="modSp mod">
        <pc:chgData name="Nadar, Jenita" userId="208781cf-3d46-41ed-9a25-63f86d874617" providerId="ADAL" clId="{B5F4F35B-7C9B-4990-9A25-EA600E77EC48}" dt="2025-07-23T07:04:30.175" v="531" actId="255"/>
        <pc:sldMkLst>
          <pc:docMk/>
          <pc:sldMk cId="735505542" sldId="292"/>
        </pc:sldMkLst>
        <pc:spChg chg="mod">
          <ac:chgData name="Nadar, Jenita" userId="208781cf-3d46-41ed-9a25-63f86d874617" providerId="ADAL" clId="{B5F4F35B-7C9B-4990-9A25-EA600E77EC48}" dt="2025-07-23T07:04:30.175" v="531" actId="255"/>
          <ac:spMkLst>
            <pc:docMk/>
            <pc:sldMk cId="735505542" sldId="292"/>
            <ac:spMk id="4" creationId="{D5EF341E-EE5D-E0A8-AFDF-F55AF7416448}"/>
          </ac:spMkLst>
        </pc:spChg>
      </pc:sldChg>
      <pc:sldChg chg="modSp mod">
        <pc:chgData name="Nadar, Jenita" userId="208781cf-3d46-41ed-9a25-63f86d874617" providerId="ADAL" clId="{B5F4F35B-7C9B-4990-9A25-EA600E77EC48}" dt="2025-07-23T07:04:34.311" v="532" actId="255"/>
        <pc:sldMkLst>
          <pc:docMk/>
          <pc:sldMk cId="2520866597" sldId="293"/>
        </pc:sldMkLst>
        <pc:spChg chg="mod">
          <ac:chgData name="Nadar, Jenita" userId="208781cf-3d46-41ed-9a25-63f86d874617" providerId="ADAL" clId="{B5F4F35B-7C9B-4990-9A25-EA600E77EC48}" dt="2025-07-23T07:04:34.311" v="532" actId="255"/>
          <ac:spMkLst>
            <pc:docMk/>
            <pc:sldMk cId="2520866597" sldId="293"/>
            <ac:spMk id="4" creationId="{D5EF341E-EE5D-E0A8-AFDF-F55AF7416448}"/>
          </ac:spMkLst>
        </pc:spChg>
      </pc:sldChg>
      <pc:sldChg chg="modSp mod">
        <pc:chgData name="Nadar, Jenita" userId="208781cf-3d46-41ed-9a25-63f86d874617" providerId="ADAL" clId="{B5F4F35B-7C9B-4990-9A25-EA600E77EC48}" dt="2025-07-23T07:04:39.029" v="533" actId="255"/>
        <pc:sldMkLst>
          <pc:docMk/>
          <pc:sldMk cId="4126100765" sldId="294"/>
        </pc:sldMkLst>
        <pc:spChg chg="mod">
          <ac:chgData name="Nadar, Jenita" userId="208781cf-3d46-41ed-9a25-63f86d874617" providerId="ADAL" clId="{B5F4F35B-7C9B-4990-9A25-EA600E77EC48}" dt="2025-07-23T07:04:39.029" v="533" actId="255"/>
          <ac:spMkLst>
            <pc:docMk/>
            <pc:sldMk cId="4126100765" sldId="294"/>
            <ac:spMk id="4" creationId="{D5EF341E-EE5D-E0A8-AFDF-F55AF7416448}"/>
          </ac:spMkLst>
        </pc:spChg>
      </pc:sldChg>
      <pc:sldChg chg="modSp mod">
        <pc:chgData name="Nadar, Jenita" userId="208781cf-3d46-41ed-9a25-63f86d874617" providerId="ADAL" clId="{B5F4F35B-7C9B-4990-9A25-EA600E77EC48}" dt="2025-07-23T07:04:49.564" v="535" actId="255"/>
        <pc:sldMkLst>
          <pc:docMk/>
          <pc:sldMk cId="2937993398" sldId="295"/>
        </pc:sldMkLst>
        <pc:spChg chg="mod">
          <ac:chgData name="Nadar, Jenita" userId="208781cf-3d46-41ed-9a25-63f86d874617" providerId="ADAL" clId="{B5F4F35B-7C9B-4990-9A25-EA600E77EC48}" dt="2025-07-23T07:04:49.564" v="535" actId="255"/>
          <ac:spMkLst>
            <pc:docMk/>
            <pc:sldMk cId="2937993398" sldId="295"/>
            <ac:spMk id="4" creationId="{D5EF341E-EE5D-E0A8-AFDF-F55AF7416448}"/>
          </ac:spMkLst>
        </pc:spChg>
      </pc:sldChg>
      <pc:sldChg chg="modSp mod">
        <pc:chgData name="Nadar, Jenita" userId="208781cf-3d46-41ed-9a25-63f86d874617" providerId="ADAL" clId="{B5F4F35B-7C9B-4990-9A25-EA600E77EC48}" dt="2025-07-23T07:04:58.924" v="537" actId="255"/>
        <pc:sldMkLst>
          <pc:docMk/>
          <pc:sldMk cId="2367288722" sldId="296"/>
        </pc:sldMkLst>
        <pc:spChg chg="mod">
          <ac:chgData name="Nadar, Jenita" userId="208781cf-3d46-41ed-9a25-63f86d874617" providerId="ADAL" clId="{B5F4F35B-7C9B-4990-9A25-EA600E77EC48}" dt="2025-07-23T07:04:54.374" v="536" actId="255"/>
          <ac:spMkLst>
            <pc:docMk/>
            <pc:sldMk cId="2367288722" sldId="296"/>
            <ac:spMk id="8" creationId="{10ABFD9F-0503-7BE1-605B-B854174C6089}"/>
          </ac:spMkLst>
        </pc:spChg>
        <pc:spChg chg="mod">
          <ac:chgData name="Nadar, Jenita" userId="208781cf-3d46-41ed-9a25-63f86d874617" providerId="ADAL" clId="{B5F4F35B-7C9B-4990-9A25-EA600E77EC48}" dt="2025-07-23T07:04:58.924" v="537" actId="255"/>
          <ac:spMkLst>
            <pc:docMk/>
            <pc:sldMk cId="2367288722" sldId="296"/>
            <ac:spMk id="9" creationId="{24E112B8-FD87-44C4-1830-F8A28CCD8875}"/>
          </ac:spMkLst>
        </pc:spChg>
      </pc:sldChg>
      <pc:sldChg chg="modSp mod">
        <pc:chgData name="Nadar, Jenita" userId="208781cf-3d46-41ed-9a25-63f86d874617" providerId="ADAL" clId="{B5F4F35B-7C9B-4990-9A25-EA600E77EC48}" dt="2025-07-23T07:05:08.200" v="539" actId="255"/>
        <pc:sldMkLst>
          <pc:docMk/>
          <pc:sldMk cId="4077021030" sldId="297"/>
        </pc:sldMkLst>
        <pc:spChg chg="mod">
          <ac:chgData name="Nadar, Jenita" userId="208781cf-3d46-41ed-9a25-63f86d874617" providerId="ADAL" clId="{B5F4F35B-7C9B-4990-9A25-EA600E77EC48}" dt="2025-07-23T07:05:04.944" v="538" actId="255"/>
          <ac:spMkLst>
            <pc:docMk/>
            <pc:sldMk cId="4077021030" sldId="297"/>
            <ac:spMk id="8" creationId="{2FD44DB6-C3E0-8677-43DB-0CB2832D0331}"/>
          </ac:spMkLst>
        </pc:spChg>
        <pc:spChg chg="mod">
          <ac:chgData name="Nadar, Jenita" userId="208781cf-3d46-41ed-9a25-63f86d874617" providerId="ADAL" clId="{B5F4F35B-7C9B-4990-9A25-EA600E77EC48}" dt="2025-07-23T07:05:08.200" v="539" actId="255"/>
          <ac:spMkLst>
            <pc:docMk/>
            <pc:sldMk cId="4077021030" sldId="297"/>
            <ac:spMk id="11" creationId="{FAF034B7-1341-785A-5319-F211D4B62A42}"/>
          </ac:spMkLst>
        </pc:spChg>
      </pc:sldChg>
      <pc:sldChg chg="modSp mod">
        <pc:chgData name="Nadar, Jenita" userId="208781cf-3d46-41ed-9a25-63f86d874617" providerId="ADAL" clId="{B5F4F35B-7C9B-4990-9A25-EA600E77EC48}" dt="2025-07-23T07:05:13.812" v="540" actId="255"/>
        <pc:sldMkLst>
          <pc:docMk/>
          <pc:sldMk cId="3103255479" sldId="298"/>
        </pc:sldMkLst>
        <pc:spChg chg="mod">
          <ac:chgData name="Nadar, Jenita" userId="208781cf-3d46-41ed-9a25-63f86d874617" providerId="ADAL" clId="{B5F4F35B-7C9B-4990-9A25-EA600E77EC48}" dt="2025-07-23T07:05:13.812" v="540" actId="255"/>
          <ac:spMkLst>
            <pc:docMk/>
            <pc:sldMk cId="3103255479" sldId="298"/>
            <ac:spMk id="9" creationId="{75356AD3-9DFD-7B39-B15D-8F069BF6338C}"/>
          </ac:spMkLst>
        </pc:spChg>
      </pc:sldChg>
      <pc:sldChg chg="modSp mod">
        <pc:chgData name="Nadar, Jenita" userId="208781cf-3d46-41ed-9a25-63f86d874617" providerId="ADAL" clId="{B5F4F35B-7C9B-4990-9A25-EA600E77EC48}" dt="2025-07-23T07:05:22.622" v="542" actId="255"/>
        <pc:sldMkLst>
          <pc:docMk/>
          <pc:sldMk cId="327753081" sldId="299"/>
        </pc:sldMkLst>
        <pc:spChg chg="mod">
          <ac:chgData name="Nadar, Jenita" userId="208781cf-3d46-41ed-9a25-63f86d874617" providerId="ADAL" clId="{B5F4F35B-7C9B-4990-9A25-EA600E77EC48}" dt="2025-07-23T07:05:22.622" v="542" actId="255"/>
          <ac:spMkLst>
            <pc:docMk/>
            <pc:sldMk cId="327753081" sldId="299"/>
            <ac:spMk id="10" creationId="{82A5D947-12F2-74D6-F4E2-5BF363881AE9}"/>
          </ac:spMkLst>
        </pc:spChg>
        <pc:spChg chg="mod">
          <ac:chgData name="Nadar, Jenita" userId="208781cf-3d46-41ed-9a25-63f86d874617" providerId="ADAL" clId="{B5F4F35B-7C9B-4990-9A25-EA600E77EC48}" dt="2025-07-23T07:05:18.770" v="541" actId="255"/>
          <ac:spMkLst>
            <pc:docMk/>
            <pc:sldMk cId="327753081" sldId="299"/>
            <ac:spMk id="11" creationId="{8C7AB3EF-4EE5-E320-53A5-556D9DFB9573}"/>
          </ac:spMkLst>
        </pc:spChg>
      </pc:sldChg>
      <pc:sldChg chg="modSp mod">
        <pc:chgData name="Nadar, Jenita" userId="208781cf-3d46-41ed-9a25-63f86d874617" providerId="ADAL" clId="{B5F4F35B-7C9B-4990-9A25-EA600E77EC48}" dt="2025-07-23T07:05:31.098" v="544" actId="255"/>
        <pc:sldMkLst>
          <pc:docMk/>
          <pc:sldMk cId="140590693" sldId="300"/>
        </pc:sldMkLst>
        <pc:spChg chg="mod">
          <ac:chgData name="Nadar, Jenita" userId="208781cf-3d46-41ed-9a25-63f86d874617" providerId="ADAL" clId="{B5F4F35B-7C9B-4990-9A25-EA600E77EC48}" dt="2025-07-23T07:05:26.997" v="543" actId="255"/>
          <ac:spMkLst>
            <pc:docMk/>
            <pc:sldMk cId="140590693" sldId="300"/>
            <ac:spMk id="7" creationId="{06C093FA-EFE7-C89E-9450-4F2FA5F84DCA}"/>
          </ac:spMkLst>
        </pc:spChg>
        <pc:spChg chg="mod">
          <ac:chgData name="Nadar, Jenita" userId="208781cf-3d46-41ed-9a25-63f86d874617" providerId="ADAL" clId="{B5F4F35B-7C9B-4990-9A25-EA600E77EC48}" dt="2025-07-23T07:05:31.098" v="544" actId="255"/>
          <ac:spMkLst>
            <pc:docMk/>
            <pc:sldMk cId="140590693" sldId="300"/>
            <ac:spMk id="9" creationId="{4CC97F11-49C8-A6F5-25B4-7145EECAA0EB}"/>
          </ac:spMkLst>
        </pc:spChg>
      </pc:sldChg>
      <pc:sldChg chg="modSp mod">
        <pc:chgData name="Nadar, Jenita" userId="208781cf-3d46-41ed-9a25-63f86d874617" providerId="ADAL" clId="{B5F4F35B-7C9B-4990-9A25-EA600E77EC48}" dt="2025-07-23T07:05:37.626" v="546" actId="255"/>
        <pc:sldMkLst>
          <pc:docMk/>
          <pc:sldMk cId="2736094760" sldId="301"/>
        </pc:sldMkLst>
        <pc:spChg chg="mod">
          <ac:chgData name="Nadar, Jenita" userId="208781cf-3d46-41ed-9a25-63f86d874617" providerId="ADAL" clId="{B5F4F35B-7C9B-4990-9A25-EA600E77EC48}" dt="2025-07-23T07:05:34.527" v="545" actId="255"/>
          <ac:spMkLst>
            <pc:docMk/>
            <pc:sldMk cId="2736094760" sldId="301"/>
            <ac:spMk id="7" creationId="{06C093FA-EFE7-C89E-9450-4F2FA5F84DCA}"/>
          </ac:spMkLst>
        </pc:spChg>
        <pc:spChg chg="mod">
          <ac:chgData name="Nadar, Jenita" userId="208781cf-3d46-41ed-9a25-63f86d874617" providerId="ADAL" clId="{B5F4F35B-7C9B-4990-9A25-EA600E77EC48}" dt="2025-07-23T07:05:37.626" v="546" actId="255"/>
          <ac:spMkLst>
            <pc:docMk/>
            <pc:sldMk cId="2736094760" sldId="301"/>
            <ac:spMk id="9" creationId="{4CC97F11-49C8-A6F5-25B4-7145EECAA0EB}"/>
          </ac:spMkLst>
        </pc:spChg>
      </pc:sldChg>
      <pc:sldChg chg="modSp mod">
        <pc:chgData name="Nadar, Jenita" userId="208781cf-3d46-41ed-9a25-63f86d874617" providerId="ADAL" clId="{B5F4F35B-7C9B-4990-9A25-EA600E77EC48}" dt="2025-07-23T07:05:45.500" v="548" actId="255"/>
        <pc:sldMkLst>
          <pc:docMk/>
          <pc:sldMk cId="3375979730" sldId="302"/>
        </pc:sldMkLst>
        <pc:spChg chg="mod">
          <ac:chgData name="Nadar, Jenita" userId="208781cf-3d46-41ed-9a25-63f86d874617" providerId="ADAL" clId="{B5F4F35B-7C9B-4990-9A25-EA600E77EC48}" dt="2025-07-23T07:05:41.838" v="547" actId="255"/>
          <ac:spMkLst>
            <pc:docMk/>
            <pc:sldMk cId="3375979730" sldId="302"/>
            <ac:spMk id="7" creationId="{06C093FA-EFE7-C89E-9450-4F2FA5F84DCA}"/>
          </ac:spMkLst>
        </pc:spChg>
        <pc:spChg chg="mod">
          <ac:chgData name="Nadar, Jenita" userId="208781cf-3d46-41ed-9a25-63f86d874617" providerId="ADAL" clId="{B5F4F35B-7C9B-4990-9A25-EA600E77EC48}" dt="2025-07-23T07:05:45.500" v="548" actId="255"/>
          <ac:spMkLst>
            <pc:docMk/>
            <pc:sldMk cId="3375979730" sldId="302"/>
            <ac:spMk id="9" creationId="{4CC97F11-49C8-A6F5-25B4-7145EECAA0EB}"/>
          </ac:spMkLst>
        </pc:spChg>
      </pc:sldChg>
      <pc:sldChg chg="modSp mod">
        <pc:chgData name="Nadar, Jenita" userId="208781cf-3d46-41ed-9a25-63f86d874617" providerId="ADAL" clId="{B5F4F35B-7C9B-4990-9A25-EA600E77EC48}" dt="2025-07-23T07:05:50.624" v="549" actId="255"/>
        <pc:sldMkLst>
          <pc:docMk/>
          <pc:sldMk cId="1655727458" sldId="303"/>
        </pc:sldMkLst>
        <pc:spChg chg="mod">
          <ac:chgData name="Nadar, Jenita" userId="208781cf-3d46-41ed-9a25-63f86d874617" providerId="ADAL" clId="{B5F4F35B-7C9B-4990-9A25-EA600E77EC48}" dt="2025-07-23T07:05:50.624" v="549" actId="255"/>
          <ac:spMkLst>
            <pc:docMk/>
            <pc:sldMk cId="1655727458" sldId="303"/>
            <ac:spMk id="6" creationId="{92D4EF60-F333-51B1-2626-501672F0990E}"/>
          </ac:spMkLst>
        </pc:spChg>
      </pc:sldChg>
      <pc:sldChg chg="modSp mod">
        <pc:chgData name="Nadar, Jenita" userId="208781cf-3d46-41ed-9a25-63f86d874617" providerId="ADAL" clId="{B5F4F35B-7C9B-4990-9A25-EA600E77EC48}" dt="2025-07-23T07:05:55.340" v="550" actId="255"/>
        <pc:sldMkLst>
          <pc:docMk/>
          <pc:sldMk cId="413211428" sldId="304"/>
        </pc:sldMkLst>
        <pc:spChg chg="mod">
          <ac:chgData name="Nadar, Jenita" userId="208781cf-3d46-41ed-9a25-63f86d874617" providerId="ADAL" clId="{B5F4F35B-7C9B-4990-9A25-EA600E77EC48}" dt="2025-07-23T07:05:55.340" v="550" actId="255"/>
          <ac:spMkLst>
            <pc:docMk/>
            <pc:sldMk cId="413211428" sldId="304"/>
            <ac:spMk id="9" creationId="{DF9BE0D6-9DC6-E3B7-1159-83F8BF36140B}"/>
          </ac:spMkLst>
        </pc:spChg>
      </pc:sldChg>
      <pc:sldChg chg="modSp mod">
        <pc:chgData name="Nadar, Jenita" userId="208781cf-3d46-41ed-9a25-63f86d874617" providerId="ADAL" clId="{B5F4F35B-7C9B-4990-9A25-EA600E77EC48}" dt="2025-07-23T07:06:03.895" v="552" actId="255"/>
        <pc:sldMkLst>
          <pc:docMk/>
          <pc:sldMk cId="1047696482" sldId="305"/>
        </pc:sldMkLst>
        <pc:spChg chg="mod">
          <ac:chgData name="Nadar, Jenita" userId="208781cf-3d46-41ed-9a25-63f86d874617" providerId="ADAL" clId="{B5F4F35B-7C9B-4990-9A25-EA600E77EC48}" dt="2025-07-23T07:06:03.895" v="552" actId="255"/>
          <ac:spMkLst>
            <pc:docMk/>
            <pc:sldMk cId="1047696482" sldId="305"/>
            <ac:spMk id="2" creationId="{8948BB1C-97AD-15F2-A62A-31EA8B2A8816}"/>
          </ac:spMkLst>
        </pc:spChg>
        <pc:spChg chg="mod">
          <ac:chgData name="Nadar, Jenita" userId="208781cf-3d46-41ed-9a25-63f86d874617" providerId="ADAL" clId="{B5F4F35B-7C9B-4990-9A25-EA600E77EC48}" dt="2025-07-23T07:05:59.018" v="551" actId="255"/>
          <ac:spMkLst>
            <pc:docMk/>
            <pc:sldMk cId="1047696482" sldId="305"/>
            <ac:spMk id="9" creationId="{DF9BE0D6-9DC6-E3B7-1159-83F8BF36140B}"/>
          </ac:spMkLst>
        </pc:spChg>
      </pc:sldChg>
      <pc:sldChg chg="modSp mod">
        <pc:chgData name="Nadar, Jenita" userId="208781cf-3d46-41ed-9a25-63f86d874617" providerId="ADAL" clId="{B5F4F35B-7C9B-4990-9A25-EA600E77EC48}" dt="2025-07-23T07:06:08.867" v="553" actId="255"/>
        <pc:sldMkLst>
          <pc:docMk/>
          <pc:sldMk cId="4147874365" sldId="306"/>
        </pc:sldMkLst>
        <pc:spChg chg="mod">
          <ac:chgData name="Nadar, Jenita" userId="208781cf-3d46-41ed-9a25-63f86d874617" providerId="ADAL" clId="{B5F4F35B-7C9B-4990-9A25-EA600E77EC48}" dt="2025-07-23T07:06:08.867" v="553" actId="255"/>
          <ac:spMkLst>
            <pc:docMk/>
            <pc:sldMk cId="4147874365" sldId="306"/>
            <ac:spMk id="5" creationId="{66546F2A-1FCA-7040-2E70-AE3C4DA170C4}"/>
          </ac:spMkLst>
        </pc:spChg>
      </pc:sldChg>
      <pc:sldChg chg="addSp modSp mod">
        <pc:chgData name="Nadar, Jenita" userId="208781cf-3d46-41ed-9a25-63f86d874617" providerId="ADAL" clId="{B5F4F35B-7C9B-4990-9A25-EA600E77EC48}" dt="2025-07-23T07:01:07.842" v="492" actId="255"/>
        <pc:sldMkLst>
          <pc:docMk/>
          <pc:sldMk cId="3634485180" sldId="308"/>
        </pc:sldMkLst>
        <pc:spChg chg="add mod">
          <ac:chgData name="Nadar, Jenita" userId="208781cf-3d46-41ed-9a25-63f86d874617" providerId="ADAL" clId="{B5F4F35B-7C9B-4990-9A25-EA600E77EC48}" dt="2025-07-23T07:01:07.842" v="492" actId="255"/>
          <ac:spMkLst>
            <pc:docMk/>
            <pc:sldMk cId="3634485180" sldId="308"/>
            <ac:spMk id="5" creationId="{8713727A-B8D3-FDCB-AAE3-DC10D789BE37}"/>
          </ac:spMkLst>
        </pc:spChg>
        <pc:picChg chg="mod">
          <ac:chgData name="Nadar, Jenita" userId="208781cf-3d46-41ed-9a25-63f86d874617" providerId="ADAL" clId="{B5F4F35B-7C9B-4990-9A25-EA600E77EC48}" dt="2025-07-03T11:09:35.909" v="0" actId="1076"/>
          <ac:picMkLst>
            <pc:docMk/>
            <pc:sldMk cId="3634485180" sldId="308"/>
            <ac:picMk id="2" creationId="{4D00FD2C-B84E-492E-82FD-8B92918B6047}"/>
          </ac:picMkLst>
        </pc:picChg>
        <pc:picChg chg="mod">
          <ac:chgData name="Nadar, Jenita" userId="208781cf-3d46-41ed-9a25-63f86d874617" providerId="ADAL" clId="{B5F4F35B-7C9B-4990-9A25-EA600E77EC48}" dt="2025-07-09T04:37:29.011" v="4" actId="14100"/>
          <ac:picMkLst>
            <pc:docMk/>
            <pc:sldMk cId="3634485180" sldId="308"/>
            <ac:picMk id="4" creationId="{B420EABA-7E75-CF07-E801-1B0BC0F9CFC2}"/>
          </ac:picMkLst>
        </pc:picChg>
        <pc:picChg chg="mod">
          <ac:chgData name="Nadar, Jenita" userId="208781cf-3d46-41ed-9a25-63f86d874617" providerId="ADAL" clId="{B5F4F35B-7C9B-4990-9A25-EA600E77EC48}" dt="2025-07-09T04:37:31.397" v="5" actId="14100"/>
          <ac:picMkLst>
            <pc:docMk/>
            <pc:sldMk cId="3634485180" sldId="308"/>
            <ac:picMk id="7" creationId="{F272F3CF-8D66-11BD-09C9-D7CFA4CCDADC}"/>
          </ac:picMkLst>
        </pc:picChg>
      </pc:sldChg>
      <pc:sldChg chg="addSp delSp modSp mod">
        <pc:chgData name="Nadar, Jenita" userId="208781cf-3d46-41ed-9a25-63f86d874617" providerId="ADAL" clId="{B5F4F35B-7C9B-4990-9A25-EA600E77EC48}" dt="2025-07-23T07:03:08.274" v="516" actId="255"/>
        <pc:sldMkLst>
          <pc:docMk/>
          <pc:sldMk cId="718294373" sldId="327"/>
        </pc:sldMkLst>
        <pc:spChg chg="mod">
          <ac:chgData name="Nadar, Jenita" userId="208781cf-3d46-41ed-9a25-63f86d874617" providerId="ADAL" clId="{B5F4F35B-7C9B-4990-9A25-EA600E77EC48}" dt="2025-07-23T07:03:08.274" v="516" actId="255"/>
          <ac:spMkLst>
            <pc:docMk/>
            <pc:sldMk cId="718294373" sldId="327"/>
            <ac:spMk id="5" creationId="{7AAA5460-530A-2B77-BA54-9F612734F856}"/>
          </ac:spMkLst>
        </pc:spChg>
        <pc:spChg chg="add">
          <ac:chgData name="Nadar, Jenita" userId="208781cf-3d46-41ed-9a25-63f86d874617" providerId="ADAL" clId="{B5F4F35B-7C9B-4990-9A25-EA600E77EC48}" dt="2025-07-15T04:42:54.781" v="387" actId="11529"/>
          <ac:spMkLst>
            <pc:docMk/>
            <pc:sldMk cId="718294373" sldId="327"/>
            <ac:spMk id="7" creationId="{F4D7D112-17C2-BBFE-4E50-49A1F5176ED2}"/>
          </ac:spMkLst>
        </pc:spChg>
        <pc:spChg chg="add mod">
          <ac:chgData name="Nadar, Jenita" userId="208781cf-3d46-41ed-9a25-63f86d874617" providerId="ADAL" clId="{B5F4F35B-7C9B-4990-9A25-EA600E77EC48}" dt="2025-07-15T04:43:11.035" v="411" actId="20577"/>
          <ac:spMkLst>
            <pc:docMk/>
            <pc:sldMk cId="718294373" sldId="327"/>
            <ac:spMk id="8" creationId="{E4941127-02C1-5428-12DF-3EDE6AFCF30A}"/>
          </ac:spMkLst>
        </pc:spChg>
        <pc:picChg chg="add mod">
          <ac:chgData name="Nadar, Jenita" userId="208781cf-3d46-41ed-9a25-63f86d874617" providerId="ADAL" clId="{B5F4F35B-7C9B-4990-9A25-EA600E77EC48}" dt="2025-07-15T04:42:39.506" v="386" actId="14100"/>
          <ac:picMkLst>
            <pc:docMk/>
            <pc:sldMk cId="718294373" sldId="327"/>
            <ac:picMk id="6" creationId="{6E636E19-15F0-BDDF-6088-33C3BFC2DEEB}"/>
          </ac:picMkLst>
        </pc:picChg>
      </pc:sldChg>
      <pc:sldChg chg="addSp delSp modSp add mod">
        <pc:chgData name="Nadar, Jenita" userId="208781cf-3d46-41ed-9a25-63f86d874617" providerId="ADAL" clId="{B5F4F35B-7C9B-4990-9A25-EA600E77EC48}" dt="2025-07-22T04:25:18.201" v="489" actId="11529"/>
        <pc:sldMkLst>
          <pc:docMk/>
          <pc:sldMk cId="1448760037" sldId="328"/>
        </pc:sldMkLst>
        <pc:spChg chg="add del mod">
          <ac:chgData name="Nadar, Jenita" userId="208781cf-3d46-41ed-9a25-63f86d874617" providerId="ADAL" clId="{B5F4F35B-7C9B-4990-9A25-EA600E77EC48}" dt="2025-07-22T04:24:32.637" v="480"/>
          <ac:spMkLst>
            <pc:docMk/>
            <pc:sldMk cId="1448760037" sldId="328"/>
            <ac:spMk id="2" creationId="{2B153E24-A1B6-AA50-EF18-FFE88D58FF44}"/>
          </ac:spMkLst>
        </pc:spChg>
        <pc:spChg chg="mod">
          <ac:chgData name="Nadar, Jenita" userId="208781cf-3d46-41ed-9a25-63f86d874617" providerId="ADAL" clId="{B5F4F35B-7C9B-4990-9A25-EA600E77EC48}" dt="2025-07-22T04:24:52.036" v="483" actId="14100"/>
          <ac:spMkLst>
            <pc:docMk/>
            <pc:sldMk cId="1448760037" sldId="328"/>
            <ac:spMk id="3" creationId="{27047A5D-DC61-C3AA-3BCD-C08596FB0F49}"/>
          </ac:spMkLst>
        </pc:spChg>
        <pc:spChg chg="add mod">
          <ac:chgData name="Nadar, Jenita" userId="208781cf-3d46-41ed-9a25-63f86d874617" providerId="ADAL" clId="{B5F4F35B-7C9B-4990-9A25-EA600E77EC48}" dt="2025-07-22T04:25:02.659" v="488" actId="20577"/>
          <ac:spMkLst>
            <pc:docMk/>
            <pc:sldMk cId="1448760037" sldId="328"/>
            <ac:spMk id="6" creationId="{5D7D87AE-36E2-B6CC-C7A4-0A0F85BFBFDD}"/>
          </ac:spMkLst>
        </pc:spChg>
        <pc:spChg chg="add mod ord">
          <ac:chgData name="Nadar, Jenita" userId="208781cf-3d46-41ed-9a25-63f86d874617" providerId="ADAL" clId="{B5F4F35B-7C9B-4990-9A25-EA600E77EC48}" dt="2025-07-15T04:38:10.215" v="254" actId="167"/>
          <ac:spMkLst>
            <pc:docMk/>
            <pc:sldMk cId="1448760037" sldId="328"/>
            <ac:spMk id="7" creationId="{1D07EE5B-8DD3-491C-7115-C3F7ABB1FDC2}"/>
          </ac:spMkLst>
        </pc:spChg>
        <pc:spChg chg="add">
          <ac:chgData name="Nadar, Jenita" userId="208781cf-3d46-41ed-9a25-63f86d874617" providerId="ADAL" clId="{B5F4F35B-7C9B-4990-9A25-EA600E77EC48}" dt="2025-07-15T04:38:31.289" v="256" actId="11529"/>
          <ac:spMkLst>
            <pc:docMk/>
            <pc:sldMk cId="1448760037" sldId="328"/>
            <ac:spMk id="8" creationId="{2D8B6D18-0611-8FC7-0F21-D02D17913A1F}"/>
          </ac:spMkLst>
        </pc:spChg>
        <pc:spChg chg="add">
          <ac:chgData name="Nadar, Jenita" userId="208781cf-3d46-41ed-9a25-63f86d874617" providerId="ADAL" clId="{B5F4F35B-7C9B-4990-9A25-EA600E77EC48}" dt="2025-07-22T04:25:18.201" v="489" actId="11529"/>
          <ac:spMkLst>
            <pc:docMk/>
            <pc:sldMk cId="1448760037" sldId="328"/>
            <ac:spMk id="9" creationId="{91343BD6-D29E-38B4-08B2-F5CA8CF95A01}"/>
          </ac:spMkLst>
        </pc:spChg>
        <pc:picChg chg="add mod">
          <ac:chgData name="Nadar, Jenita" userId="208781cf-3d46-41ed-9a25-63f86d874617" providerId="ADAL" clId="{B5F4F35B-7C9B-4990-9A25-EA600E77EC48}" dt="2025-07-15T04:38:14.983" v="255" actId="1076"/>
          <ac:picMkLst>
            <pc:docMk/>
            <pc:sldMk cId="1448760037" sldId="328"/>
            <ac:picMk id="4" creationId="{7540B0D1-E942-47D6-7BAE-F2C4783CBB4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2DF2-FBB9-EC72-6078-BB9B915FA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5C24A-A5A3-812A-8494-35C25F765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C307-B144-F2F9-9036-F95B1F194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D5BDD-6548-40A7-BED8-703F6EA93980}" type="datetimeFigureOut">
              <a:rPr lang="en-US" smtClean="0"/>
              <a:t>23-Jul-25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F97BA-5194-CF85-2026-A08429D41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EE7F0-D119-D49E-F4AE-5AF7D9EE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8E79B-D34D-4D0C-B278-96D8411FF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34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95A21-BD7C-7E3B-0053-E70B033B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7223B4-35FA-AD79-3AF0-61A28A85F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766B-B7A9-5E59-EF60-12BA2571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D5BDD-6548-40A7-BED8-703F6EA93980}" type="datetimeFigureOut">
              <a:rPr lang="en-US" smtClean="0"/>
              <a:t>23-Jul-25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108A1-9E4A-66AF-4E5D-FB92BCEC2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52F63-C0CA-76AB-E136-E1F30A60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8E79B-D34D-4D0C-B278-96D8411FF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10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D9987E-88A6-9842-0DAB-8BD7F8D9F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D4A5DE-3900-A45B-A0FA-F54B5A722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B004E-7D06-A81B-FE28-A4114AA36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D5BDD-6548-40A7-BED8-703F6EA93980}" type="datetimeFigureOut">
              <a:rPr lang="en-US" smtClean="0"/>
              <a:t>23-Jul-25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1C11C-3ED9-3DC3-9456-F11BB55EA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87B5D-4FD8-2A45-7B4B-878ABF0C1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8E79B-D34D-4D0C-B278-96D8411FF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59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E3991-EFBC-C81D-C066-036FA34C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56048-1C97-77F4-CD49-16E4D18B3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E50B3-058F-4680-847C-6C098BF8B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D5BDD-6548-40A7-BED8-703F6EA93980}" type="datetimeFigureOut">
              <a:rPr lang="en-US" smtClean="0"/>
              <a:t>23-Jul-25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95345-8378-9625-3EC1-295ABC785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353E1-376E-5FD7-7BEB-6317932BF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8E79B-D34D-4D0C-B278-96D8411FF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6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9F1C-44BD-B030-2B20-0F6E53E3D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9894C-4435-D259-4C1A-8E4D5208D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4F5FD-51A7-6FBB-88C1-F7D36F30B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D5BDD-6548-40A7-BED8-703F6EA93980}" type="datetimeFigureOut">
              <a:rPr lang="en-US" smtClean="0"/>
              <a:t>23-Jul-25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09BC7-C788-A3E3-20A1-F832482E2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12B3C-205F-FC4E-757C-A7BA3F74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8E79B-D34D-4D0C-B278-96D8411FF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90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DF9D5-70B1-8EC8-E2CE-55DEF5CD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069A1-D901-9F46-9451-441542D58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FE1AB-5BEE-0B55-9031-5F46F4FA3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F047B-7F8C-B4CA-633B-3C19CEA2A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D5BDD-6548-40A7-BED8-703F6EA93980}" type="datetimeFigureOut">
              <a:rPr lang="en-US" smtClean="0"/>
              <a:t>23-Jul-25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BC87C-B38B-7A6D-666E-122606E54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43EA4-C6F9-5D99-B889-11D4D872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8E79B-D34D-4D0C-B278-96D8411FF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90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4D2C7-1380-F9E0-5699-A35E92756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E959C-5E30-D88C-B398-33329D2BF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D4BFF-EE25-B357-02E3-C7244F8E3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755064-A33C-68FC-E132-0C539D9BDD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706F59-7C51-8B63-662B-69B38E02B4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4D182F-A84F-CC74-973D-DB665ADCD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D5BDD-6548-40A7-BED8-703F6EA93980}" type="datetimeFigureOut">
              <a:rPr lang="en-US" smtClean="0"/>
              <a:t>23-Jul-25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06C844-D558-1BD5-6DEA-0EBEF7148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4B34F5-F304-A214-EEAB-C95FC5373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8E79B-D34D-4D0C-B278-96D8411FF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A7D5-546B-DC60-6237-27C4476A5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ADD0C3-6657-FA11-F5FC-3F8AE0382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D5BDD-6548-40A7-BED8-703F6EA93980}" type="datetimeFigureOut">
              <a:rPr lang="en-US" smtClean="0"/>
              <a:t>23-Jul-25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6943A-F269-7797-6D27-6233CA30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5C94B2-9D5E-2CFE-ACDA-F6973421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8E79B-D34D-4D0C-B278-96D8411FF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87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22F3D0-D6EF-2925-2E34-E692F2862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D5BDD-6548-40A7-BED8-703F6EA93980}" type="datetimeFigureOut">
              <a:rPr lang="en-US" smtClean="0"/>
              <a:t>23-Jul-25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B9908-01FC-04A1-E302-A1BC1BDF1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4A8E8-431A-4AB5-B903-C647B8C9D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8E79B-D34D-4D0C-B278-96D8411FF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6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967A2-F72A-4C83-3A04-18A0421ED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1A3B3-0789-41C4-C8D5-E7369CCCC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4AB38-6549-4C80-4C4C-76E453D0F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80644-FCC2-0FC8-64E1-F8368192D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D5BDD-6548-40A7-BED8-703F6EA93980}" type="datetimeFigureOut">
              <a:rPr lang="en-US" smtClean="0"/>
              <a:t>23-Jul-25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38DB3-4DDF-242C-8610-FF74DDB4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E51BE-8647-EEF3-2036-201320C7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8E79B-D34D-4D0C-B278-96D8411FF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7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3F90-FF5D-E3D5-6832-5392114FB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0B310A-D7E9-772F-502D-02B55B92D4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A88EA0-7EAC-E400-6A2F-1091DB230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EE44D0-EF08-D211-B418-A310FCDF2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D5BDD-6548-40A7-BED8-703F6EA93980}" type="datetimeFigureOut">
              <a:rPr lang="en-US" smtClean="0"/>
              <a:t>23-Jul-25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34D63-625B-05C9-0AC2-28B4702B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DAE9D-5444-0339-3776-9D92AAB15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8E79B-D34D-4D0C-B278-96D8411FF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2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38278E-F602-B43C-04AD-8EEFD7F93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841FF-D660-3EB2-9D4B-9F3FE9247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FEE78-7053-46D0-24C1-35E709914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AD5BDD-6548-40A7-BED8-703F6EA93980}" type="datetimeFigureOut">
              <a:rPr lang="en-US" smtClean="0"/>
              <a:t>23-Jul-25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F1BEF-46F0-2D66-3D10-E8EFFB850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6A5D8-2AB9-3FEB-B700-393F44ED5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48E79B-D34D-4D0C-B278-96D8411FF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24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AAFD3E-D8D7-C8B0-7446-7138D5C10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>
                <a:solidFill>
                  <a:schemeClr val="tx2"/>
                </a:solidFill>
                <a:latin typeface="Georgia" panose="02040502050405020303" pitchFamily="18" charset="0"/>
              </a:rPr>
              <a:t>Abbworld System and iPad Training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4400" b="1" dirty="0">
                <a:solidFill>
                  <a:schemeClr val="tx2"/>
                </a:solidFill>
              </a:rPr>
              <a:t>EPD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5" name="Graphic 54" descr="Teacher">
            <a:extLst>
              <a:ext uri="{FF2B5EF4-FFF2-40B4-BE49-F238E27FC236}">
                <a16:creationId xmlns:a16="http://schemas.microsoft.com/office/drawing/2014/main" id="{93F470EB-DB2C-6E84-215E-85FA3BD04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647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4"/>
            <a:ext cx="8892221" cy="838831"/>
          </a:xfrm>
        </p:spPr>
        <p:txBody>
          <a:bodyPr anchor="b">
            <a:no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How to create a Patch: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4DDA17A-2842-1677-FD6C-20747B11F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77" y="2084663"/>
            <a:ext cx="10933673" cy="3416476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FE028572-C689-E14D-0678-6FF3F54E8D4A}"/>
              </a:ext>
            </a:extLst>
          </p:cNvPr>
          <p:cNvSpPr/>
          <p:nvPr/>
        </p:nvSpPr>
        <p:spPr>
          <a:xfrm>
            <a:off x="515205" y="1612919"/>
            <a:ext cx="3072809" cy="669852"/>
          </a:xfrm>
          <a:prstGeom prst="wedgeEllipseCallout">
            <a:avLst>
              <a:gd name="adj1" fmla="val -31214"/>
              <a:gd name="adj2" fmla="val 910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on New Patch</a:t>
            </a:r>
          </a:p>
        </p:txBody>
      </p:sp>
    </p:spTree>
    <p:extLst>
      <p:ext uri="{BB962C8B-B14F-4D97-AF65-F5344CB8AC3E}">
        <p14:creationId xmlns:p14="http://schemas.microsoft.com/office/powerpoint/2010/main" val="2229104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5"/>
            <a:ext cx="8892221" cy="707066"/>
          </a:xfrm>
        </p:spPr>
        <p:txBody>
          <a:bodyPr anchor="b">
            <a:no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How to create a Patch: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E11AF8B-C17F-21A6-6F84-B66FC919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4" y="1398015"/>
            <a:ext cx="11146324" cy="3646967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C7DB99B5-1601-D834-EE92-2D519A5DA62C}"/>
              </a:ext>
            </a:extLst>
          </p:cNvPr>
          <p:cNvSpPr/>
          <p:nvPr/>
        </p:nvSpPr>
        <p:spPr>
          <a:xfrm>
            <a:off x="2488019" y="2456121"/>
            <a:ext cx="2913321" cy="712381"/>
          </a:xfrm>
          <a:prstGeom prst="wedgeEllipseCallout">
            <a:avLst>
              <a:gd name="adj1" fmla="val -43461"/>
              <a:gd name="adj2" fmla="val 8190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Type your Patch name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E773BBD4-5620-4ABD-D55F-2F865E2A7194}"/>
              </a:ext>
            </a:extLst>
          </p:cNvPr>
          <p:cNvSpPr/>
          <p:nvPr/>
        </p:nvSpPr>
        <p:spPr>
          <a:xfrm>
            <a:off x="8059479" y="2551815"/>
            <a:ext cx="2200940" cy="616688"/>
          </a:xfrm>
          <a:prstGeom prst="wedgeEllipseCallout">
            <a:avLst>
              <a:gd name="adj1" fmla="val -85084"/>
              <a:gd name="adj2" fmla="val 1253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 the Drs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3546601E-F4C2-F7C9-C039-826A6A73E3E8}"/>
              </a:ext>
            </a:extLst>
          </p:cNvPr>
          <p:cNvSpPr/>
          <p:nvPr/>
        </p:nvSpPr>
        <p:spPr>
          <a:xfrm>
            <a:off x="1839433" y="1819683"/>
            <a:ext cx="2094614" cy="467832"/>
          </a:xfrm>
          <a:prstGeom prst="wedgeEllipseCallout">
            <a:avLst>
              <a:gd name="adj1" fmla="val -24122"/>
              <a:gd name="adj2" fmla="val 9204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 State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6706E887-FF72-B645-7F53-532FFC579BF7}"/>
              </a:ext>
            </a:extLst>
          </p:cNvPr>
          <p:cNvSpPr/>
          <p:nvPr/>
        </p:nvSpPr>
        <p:spPr>
          <a:xfrm>
            <a:off x="6468140" y="1671889"/>
            <a:ext cx="2094614" cy="467832"/>
          </a:xfrm>
          <a:prstGeom prst="wedgeEllipseCallout">
            <a:avLst>
              <a:gd name="adj1" fmla="val -24122"/>
              <a:gd name="adj2" fmla="val 9204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 City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C99D889-E725-8B1D-952B-EEC2C6E29D39}"/>
              </a:ext>
            </a:extLst>
          </p:cNvPr>
          <p:cNvSpPr/>
          <p:nvPr/>
        </p:nvSpPr>
        <p:spPr>
          <a:xfrm>
            <a:off x="1839433" y="1819683"/>
            <a:ext cx="414669" cy="3200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C3401B-C7B0-36FA-DCFD-785773FDC5F0}"/>
              </a:ext>
            </a:extLst>
          </p:cNvPr>
          <p:cNvSpPr/>
          <p:nvPr/>
        </p:nvSpPr>
        <p:spPr>
          <a:xfrm>
            <a:off x="6412591" y="1733561"/>
            <a:ext cx="414669" cy="3200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908194-D35C-FEB4-6CC0-5FA8A116F4F4}"/>
              </a:ext>
            </a:extLst>
          </p:cNvPr>
          <p:cNvSpPr/>
          <p:nvPr/>
        </p:nvSpPr>
        <p:spPr>
          <a:xfrm>
            <a:off x="2408553" y="2602161"/>
            <a:ext cx="414669" cy="3200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31C477B-4BA9-91B1-F831-BB1CED998C97}"/>
              </a:ext>
            </a:extLst>
          </p:cNvPr>
          <p:cNvSpPr/>
          <p:nvPr/>
        </p:nvSpPr>
        <p:spPr>
          <a:xfrm>
            <a:off x="7930395" y="2652292"/>
            <a:ext cx="414669" cy="3200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F281B-DB5F-12F5-3DB5-607BAC607A4C}"/>
              </a:ext>
            </a:extLst>
          </p:cNvPr>
          <p:cNvSpPr txBox="1"/>
          <p:nvPr/>
        </p:nvSpPr>
        <p:spPr>
          <a:xfrm>
            <a:off x="1233377" y="5295014"/>
            <a:ext cx="669701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Select all state and city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Give a patch name and select market and then save.</a:t>
            </a:r>
          </a:p>
        </p:txBody>
      </p:sp>
    </p:spTree>
    <p:extLst>
      <p:ext uri="{BB962C8B-B14F-4D97-AF65-F5344CB8AC3E}">
        <p14:creationId xmlns:p14="http://schemas.microsoft.com/office/powerpoint/2010/main" val="2531483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5"/>
            <a:ext cx="8892221" cy="588965"/>
          </a:xfrm>
        </p:spPr>
        <p:txBody>
          <a:bodyPr anchor="b">
            <a:no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How to add a customer: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176DAD6-57E9-9E30-92A7-33F6BF75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78" y="1581054"/>
            <a:ext cx="11551244" cy="5027081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92BACF01-6E2E-B8E1-B6A5-D3ED6E21996F}"/>
              </a:ext>
            </a:extLst>
          </p:cNvPr>
          <p:cNvSpPr/>
          <p:nvPr/>
        </p:nvSpPr>
        <p:spPr>
          <a:xfrm>
            <a:off x="1233377" y="1088696"/>
            <a:ext cx="2934586" cy="492358"/>
          </a:xfrm>
          <a:prstGeom prst="wedgeEllipseCallout">
            <a:avLst>
              <a:gd name="adj1" fmla="val -29891"/>
              <a:gd name="adj2" fmla="val 9273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Customer search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01309E16-ABF3-788F-AE11-D2DBD5D88E87}"/>
              </a:ext>
            </a:extLst>
          </p:cNvPr>
          <p:cNvSpPr/>
          <p:nvPr/>
        </p:nvSpPr>
        <p:spPr>
          <a:xfrm>
            <a:off x="4890977" y="2764466"/>
            <a:ext cx="2551814" cy="574158"/>
          </a:xfrm>
          <a:prstGeom prst="wedgeEllipseCallout">
            <a:avLst>
              <a:gd name="adj1" fmla="val -36666"/>
              <a:gd name="adj2" fmla="val 10324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 customer type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17BB164A-3B28-AE9A-2DEA-D1D5382700B0}"/>
              </a:ext>
            </a:extLst>
          </p:cNvPr>
          <p:cNvSpPr/>
          <p:nvPr/>
        </p:nvSpPr>
        <p:spPr>
          <a:xfrm>
            <a:off x="5139070" y="4522036"/>
            <a:ext cx="2551814" cy="670197"/>
          </a:xfrm>
          <a:prstGeom prst="wedgeEllipseCallout">
            <a:avLst>
              <a:gd name="adj1" fmla="val -26666"/>
              <a:gd name="adj2" fmla="val 7519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Search with name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9F36D3C1-DA28-0CDB-BEC0-88B127939A29}"/>
              </a:ext>
            </a:extLst>
          </p:cNvPr>
          <p:cNvSpPr/>
          <p:nvPr/>
        </p:nvSpPr>
        <p:spPr>
          <a:xfrm>
            <a:off x="5730949" y="5684591"/>
            <a:ext cx="871870" cy="24837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A131A5F-3BE8-F911-25B2-9F8773108BBA}"/>
              </a:ext>
            </a:extLst>
          </p:cNvPr>
          <p:cNvSpPr/>
          <p:nvPr/>
        </p:nvSpPr>
        <p:spPr>
          <a:xfrm>
            <a:off x="4167963" y="4029740"/>
            <a:ext cx="377836" cy="36470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164C9E-1D3C-E6D8-384F-F05CB0B557A3}"/>
              </a:ext>
            </a:extLst>
          </p:cNvPr>
          <p:cNvSpPr/>
          <p:nvPr/>
        </p:nvSpPr>
        <p:spPr>
          <a:xfrm>
            <a:off x="1063256" y="1088695"/>
            <a:ext cx="435935" cy="49235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5845C8-A762-D4E1-8F98-8335CF4C5541}"/>
              </a:ext>
            </a:extLst>
          </p:cNvPr>
          <p:cNvSpPr/>
          <p:nvPr/>
        </p:nvSpPr>
        <p:spPr>
          <a:xfrm>
            <a:off x="4703135" y="2783123"/>
            <a:ext cx="435935" cy="49235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C82A4DE-8401-D396-2812-49D7A469B4AC}"/>
              </a:ext>
            </a:extLst>
          </p:cNvPr>
          <p:cNvSpPr/>
          <p:nvPr/>
        </p:nvSpPr>
        <p:spPr>
          <a:xfrm>
            <a:off x="5136684" y="4587306"/>
            <a:ext cx="435935" cy="49235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49338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5"/>
            <a:ext cx="8892221" cy="962248"/>
          </a:xfrm>
        </p:spPr>
        <p:txBody>
          <a:bodyPr anchor="b">
            <a:noAutofit/>
          </a:bodyPr>
          <a:lstStyle/>
          <a:p>
            <a:pPr algn="l"/>
            <a:endParaRPr lang="en-US" sz="28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How to add a customer:</a:t>
            </a:r>
          </a:p>
          <a:p>
            <a:pPr algn="l"/>
            <a:endParaRPr lang="en-US" sz="28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52AC08A-E7D9-B6C2-1BE3-4C086D919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5" y="1387370"/>
            <a:ext cx="11156956" cy="4083260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93624110-C103-B81C-0658-CD49C71D95F6}"/>
              </a:ext>
            </a:extLst>
          </p:cNvPr>
          <p:cNvSpPr/>
          <p:nvPr/>
        </p:nvSpPr>
        <p:spPr>
          <a:xfrm>
            <a:off x="10292317" y="778834"/>
            <a:ext cx="2059172" cy="701748"/>
          </a:xfrm>
          <a:prstGeom prst="wedgeEllipseCallout">
            <a:avLst>
              <a:gd name="adj1" fmla="val -8806"/>
              <a:gd name="adj2" fmla="val 11553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on add</a:t>
            </a:r>
          </a:p>
        </p:txBody>
      </p:sp>
    </p:spTree>
    <p:extLst>
      <p:ext uri="{BB962C8B-B14F-4D97-AF65-F5344CB8AC3E}">
        <p14:creationId xmlns:p14="http://schemas.microsoft.com/office/powerpoint/2010/main" val="2833065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5"/>
            <a:ext cx="8892221" cy="696434"/>
          </a:xfrm>
        </p:spPr>
        <p:txBody>
          <a:bodyPr anchor="b">
            <a:no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How to add a customer: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4BE7FAA-9F72-AD57-EE70-05A2ED99E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67" y="1276239"/>
            <a:ext cx="11875110" cy="2152761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72F227FF-076E-18B9-9356-F20FE335812D}"/>
              </a:ext>
            </a:extLst>
          </p:cNvPr>
          <p:cNvSpPr/>
          <p:nvPr/>
        </p:nvSpPr>
        <p:spPr>
          <a:xfrm>
            <a:off x="10377377" y="1828800"/>
            <a:ext cx="1824362" cy="520995"/>
          </a:xfrm>
          <a:prstGeom prst="wedgeEllipseCallout">
            <a:avLst>
              <a:gd name="adj1" fmla="val -23164"/>
              <a:gd name="adj2" fmla="val 861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on add</a:t>
            </a:r>
          </a:p>
        </p:txBody>
      </p:sp>
    </p:spTree>
    <p:extLst>
      <p:ext uri="{BB962C8B-B14F-4D97-AF65-F5344CB8AC3E}">
        <p14:creationId xmlns:p14="http://schemas.microsoft.com/office/powerpoint/2010/main" val="1574145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4"/>
            <a:ext cx="8892221" cy="611373"/>
          </a:xfrm>
        </p:spPr>
        <p:txBody>
          <a:bodyPr anchor="b">
            <a:no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How to add a customer: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F7D2EAA-F83A-00C3-C6B0-EEBC7339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36" y="1085728"/>
            <a:ext cx="11416045" cy="5825267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84D321F7-254A-864A-459E-FC8ACD60EFB0}"/>
              </a:ext>
            </a:extLst>
          </p:cNvPr>
          <p:cNvSpPr/>
          <p:nvPr/>
        </p:nvSpPr>
        <p:spPr>
          <a:xfrm>
            <a:off x="8931349" y="4061638"/>
            <a:ext cx="1786270" cy="691116"/>
          </a:xfrm>
          <a:prstGeom prst="wedgeEllipseCallout">
            <a:avLst>
              <a:gd name="adj1" fmla="val -52451"/>
              <a:gd name="adj2" fmla="val 932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 day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566C4A3F-E6E4-F755-06A4-119E63FD04C9}"/>
              </a:ext>
            </a:extLst>
          </p:cNvPr>
          <p:cNvSpPr/>
          <p:nvPr/>
        </p:nvSpPr>
        <p:spPr>
          <a:xfrm>
            <a:off x="981739" y="5082363"/>
            <a:ext cx="2037907" cy="656803"/>
          </a:xfrm>
          <a:prstGeom prst="wedgeEllipseCallout">
            <a:avLst>
              <a:gd name="adj1" fmla="val -52451"/>
              <a:gd name="adj2" fmla="val 932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 Market type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E06B79EB-E45E-5414-4E91-D0550628C87C}"/>
              </a:ext>
            </a:extLst>
          </p:cNvPr>
          <p:cNvSpPr/>
          <p:nvPr/>
        </p:nvSpPr>
        <p:spPr>
          <a:xfrm>
            <a:off x="8889069" y="5365334"/>
            <a:ext cx="2037907" cy="446567"/>
          </a:xfrm>
          <a:prstGeom prst="wedgeEllipseCallout">
            <a:avLst>
              <a:gd name="adj1" fmla="val -52451"/>
              <a:gd name="adj2" fmla="val 932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 patch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648B1F73-A780-CA33-0EAD-D2F577321907}"/>
              </a:ext>
            </a:extLst>
          </p:cNvPr>
          <p:cNvSpPr/>
          <p:nvPr/>
        </p:nvSpPr>
        <p:spPr>
          <a:xfrm>
            <a:off x="4323907" y="5443870"/>
            <a:ext cx="2037907" cy="656803"/>
          </a:xfrm>
          <a:prstGeom prst="wedgeEllipseCallout">
            <a:avLst>
              <a:gd name="adj1" fmla="val -52451"/>
              <a:gd name="adj2" fmla="val 932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on submit</a:t>
            </a:r>
          </a:p>
        </p:txBody>
      </p:sp>
    </p:spTree>
    <p:extLst>
      <p:ext uri="{BB962C8B-B14F-4D97-AF65-F5344CB8AC3E}">
        <p14:creationId xmlns:p14="http://schemas.microsoft.com/office/powerpoint/2010/main" val="979741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4"/>
            <a:ext cx="8892221" cy="833691"/>
          </a:xfrm>
        </p:spPr>
        <p:txBody>
          <a:bodyPr anchor="b">
            <a:no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Plan your a STP/MTP: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DE45B3D-3315-3CC2-578C-A9FEB2254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98" y="2009388"/>
            <a:ext cx="11627448" cy="4172164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EB2FA2EC-AE79-0857-08EA-68A97E16AD6C}"/>
              </a:ext>
            </a:extLst>
          </p:cNvPr>
          <p:cNvSpPr/>
          <p:nvPr/>
        </p:nvSpPr>
        <p:spPr>
          <a:xfrm>
            <a:off x="2200940" y="1360802"/>
            <a:ext cx="2041451" cy="595589"/>
          </a:xfrm>
          <a:prstGeom prst="wedgeEllipseCallout">
            <a:avLst>
              <a:gd name="adj1" fmla="val -28646"/>
              <a:gd name="adj2" fmla="val 8927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on STP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FFD0E71E-25E7-32AB-1DB7-D06AEDA9F6BA}"/>
              </a:ext>
            </a:extLst>
          </p:cNvPr>
          <p:cNvSpPr/>
          <p:nvPr/>
        </p:nvSpPr>
        <p:spPr>
          <a:xfrm>
            <a:off x="5489944" y="2342542"/>
            <a:ext cx="2041451" cy="595589"/>
          </a:xfrm>
          <a:prstGeom prst="wedgeEllipseCallout">
            <a:avLst>
              <a:gd name="adj1" fmla="val -28646"/>
              <a:gd name="adj2" fmla="val 8927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on Re-Generate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88780BF2-131F-536E-7B8E-C25B9EC341DD}"/>
              </a:ext>
            </a:extLst>
          </p:cNvPr>
          <p:cNvSpPr/>
          <p:nvPr/>
        </p:nvSpPr>
        <p:spPr>
          <a:xfrm>
            <a:off x="7003311" y="1557669"/>
            <a:ext cx="2041451" cy="595589"/>
          </a:xfrm>
          <a:prstGeom prst="wedgeEllipseCallout">
            <a:avLst>
              <a:gd name="adj1" fmla="val -70834"/>
              <a:gd name="adj2" fmla="val 2267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on validate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A7BDA0C7-4EC1-5C78-933A-4F224BC8DF77}"/>
              </a:ext>
            </a:extLst>
          </p:cNvPr>
          <p:cNvSpPr/>
          <p:nvPr/>
        </p:nvSpPr>
        <p:spPr>
          <a:xfrm>
            <a:off x="8722088" y="889906"/>
            <a:ext cx="2041451" cy="842235"/>
          </a:xfrm>
          <a:prstGeom prst="wedgeEllipseCallout">
            <a:avLst>
              <a:gd name="adj1" fmla="val -70834"/>
              <a:gd name="adj2" fmla="val 2267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on generate MTP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E0160E3-25A6-22C4-4A7F-D95BE0E1C62C}"/>
              </a:ext>
            </a:extLst>
          </p:cNvPr>
          <p:cNvSpPr/>
          <p:nvPr/>
        </p:nvSpPr>
        <p:spPr>
          <a:xfrm>
            <a:off x="5316279" y="2424223"/>
            <a:ext cx="507795" cy="4465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2889736-0517-396E-740A-D4BAE8402742}"/>
              </a:ext>
            </a:extLst>
          </p:cNvPr>
          <p:cNvSpPr/>
          <p:nvPr/>
        </p:nvSpPr>
        <p:spPr>
          <a:xfrm>
            <a:off x="6863454" y="1585052"/>
            <a:ext cx="507795" cy="4465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DC0440-180E-D050-DDD1-017574A15947}"/>
              </a:ext>
            </a:extLst>
          </p:cNvPr>
          <p:cNvSpPr/>
          <p:nvPr/>
        </p:nvSpPr>
        <p:spPr>
          <a:xfrm>
            <a:off x="8519246" y="950567"/>
            <a:ext cx="507795" cy="4518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3895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65DC00A9-E94A-AD0B-6FC2-5FD433402246}"/>
              </a:ext>
            </a:extLst>
          </p:cNvPr>
          <p:cNvSpPr/>
          <p:nvPr/>
        </p:nvSpPr>
        <p:spPr>
          <a:xfrm>
            <a:off x="5592726" y="4338084"/>
            <a:ext cx="733646" cy="414669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4"/>
            <a:ext cx="8892221" cy="540285"/>
          </a:xfrm>
        </p:spPr>
        <p:txBody>
          <a:bodyPr anchor="b">
            <a:no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Plan your a STP/MTP: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39E5FC7-3AB0-1B3A-AB9C-03D432BB2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89" y="1557669"/>
            <a:ext cx="11798906" cy="3962604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A7BD6802-B567-DA59-07BE-45006AE6B45A}"/>
              </a:ext>
            </a:extLst>
          </p:cNvPr>
          <p:cNvSpPr/>
          <p:nvPr/>
        </p:nvSpPr>
        <p:spPr>
          <a:xfrm>
            <a:off x="3508744" y="790149"/>
            <a:ext cx="2987749" cy="517656"/>
          </a:xfrm>
          <a:prstGeom prst="wedgeEllipseCallout">
            <a:avLst>
              <a:gd name="adj1" fmla="val -38627"/>
              <a:gd name="adj2" fmla="val 1175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on MTP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0AF39F9C-46C4-4AD9-063B-95AF13B332D5}"/>
              </a:ext>
            </a:extLst>
          </p:cNvPr>
          <p:cNvSpPr/>
          <p:nvPr/>
        </p:nvSpPr>
        <p:spPr>
          <a:xfrm>
            <a:off x="6209414" y="4455042"/>
            <a:ext cx="1329070" cy="20201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60EA6AC2-8D1A-7BC5-00A6-E3B72B8EC9A7}"/>
              </a:ext>
            </a:extLst>
          </p:cNvPr>
          <p:cNvSpPr/>
          <p:nvPr/>
        </p:nvSpPr>
        <p:spPr>
          <a:xfrm>
            <a:off x="5702595" y="3591829"/>
            <a:ext cx="2987749" cy="517656"/>
          </a:xfrm>
          <a:prstGeom prst="wedgeEllipseCallout">
            <a:avLst>
              <a:gd name="adj1" fmla="val -38627"/>
              <a:gd name="adj2" fmla="val 1175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on date</a:t>
            </a:r>
          </a:p>
        </p:txBody>
      </p:sp>
    </p:spTree>
    <p:extLst>
      <p:ext uri="{BB962C8B-B14F-4D97-AF65-F5344CB8AC3E}">
        <p14:creationId xmlns:p14="http://schemas.microsoft.com/office/powerpoint/2010/main" val="2021866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5"/>
            <a:ext cx="8892221" cy="824024"/>
          </a:xfrm>
        </p:spPr>
        <p:txBody>
          <a:bodyPr anchor="b">
            <a:no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Plan your a STP/MTP: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675DECB-E4A2-E457-8724-5E826CF3C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79" y="2197036"/>
            <a:ext cx="9310651" cy="4161234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35CD997D-80B7-8CC0-BFD0-B4B1D355D32A}"/>
              </a:ext>
            </a:extLst>
          </p:cNvPr>
          <p:cNvSpPr/>
          <p:nvPr/>
        </p:nvSpPr>
        <p:spPr>
          <a:xfrm>
            <a:off x="5497032" y="4022472"/>
            <a:ext cx="2998382" cy="733647"/>
          </a:xfrm>
          <a:prstGeom prst="wedgeEllipseCallout">
            <a:avLst>
              <a:gd name="adj1" fmla="val -47783"/>
              <a:gd name="adj2" fmla="val 2312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Submit for 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44A7C0-731F-5CF0-BF0F-88D0FA98A807}"/>
              </a:ext>
            </a:extLst>
          </p:cNvPr>
          <p:cNvSpPr txBox="1"/>
          <p:nvPr/>
        </p:nvSpPr>
        <p:spPr>
          <a:xfrm>
            <a:off x="9813852" y="2945219"/>
            <a:ext cx="22541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Check your customer visit list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And click on submit for review</a:t>
            </a:r>
          </a:p>
        </p:txBody>
      </p:sp>
    </p:spTree>
    <p:extLst>
      <p:ext uri="{BB962C8B-B14F-4D97-AF65-F5344CB8AC3E}">
        <p14:creationId xmlns:p14="http://schemas.microsoft.com/office/powerpoint/2010/main" val="2739240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5CD4B6C-FF5C-3111-EADC-6A5F79A95B4F}"/>
              </a:ext>
            </a:extLst>
          </p:cNvPr>
          <p:cNvSpPr/>
          <p:nvPr/>
        </p:nvSpPr>
        <p:spPr>
          <a:xfrm>
            <a:off x="5263116" y="3636335"/>
            <a:ext cx="835521" cy="584791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78B8A04-869D-85C6-E29E-C336A0965116}"/>
              </a:ext>
            </a:extLst>
          </p:cNvPr>
          <p:cNvSpPr/>
          <p:nvPr/>
        </p:nvSpPr>
        <p:spPr>
          <a:xfrm>
            <a:off x="5134618" y="3636335"/>
            <a:ext cx="1127959" cy="5847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4"/>
            <a:ext cx="8892221" cy="717699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File your Daily Call Reporting (DCR) from here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2E94E2E-7A72-3C6A-58F6-A8183FF56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46" y="1217427"/>
            <a:ext cx="10356111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DA87149A-D0F3-29E6-00CD-504542BBFA0E}"/>
              </a:ext>
            </a:extLst>
          </p:cNvPr>
          <p:cNvSpPr/>
          <p:nvPr/>
        </p:nvSpPr>
        <p:spPr>
          <a:xfrm>
            <a:off x="5134618" y="2721935"/>
            <a:ext cx="543168" cy="9143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28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8DD06FD-4FE3-5694-A832-C1CF73404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842502"/>
          </a:xfrm>
        </p:spPr>
        <p:txBody>
          <a:bodyPr>
            <a:normAutofit/>
          </a:bodyPr>
          <a:lstStyle/>
          <a:p>
            <a:br>
              <a:rPr lang="en-US" sz="2700" b="1" dirty="0">
                <a:solidFill>
                  <a:srgbClr val="00B0F0"/>
                </a:solidFill>
                <a:latin typeface="Georgia" panose="02040502050405020303" pitchFamily="18" charset="0"/>
              </a:rPr>
            </a:br>
            <a:br>
              <a:rPr lang="en-US" sz="2700" b="1" dirty="0">
                <a:solidFill>
                  <a:srgbClr val="00B0F0"/>
                </a:solidFill>
                <a:latin typeface="Georgia" panose="02040502050405020303" pitchFamily="18" charset="0"/>
              </a:rPr>
            </a:br>
            <a:r>
              <a:rPr lang="en-US" sz="2700" b="1" dirty="0">
                <a:latin typeface="Georgia" panose="02040502050405020303" pitchFamily="18" charset="0"/>
              </a:rPr>
              <a:t>Abbworld Link - </a:t>
            </a:r>
            <a:r>
              <a:rPr lang="en-US" sz="2700" b="1" u="sng" dirty="0">
                <a:latin typeface="Georgia" panose="02040502050405020303" pitchFamily="18" charset="0"/>
              </a:rPr>
              <a:t>Abbworld.my.salesforce.com</a:t>
            </a:r>
            <a:br>
              <a:rPr lang="en-US" sz="2700" b="1" u="sng" dirty="0">
                <a:solidFill>
                  <a:srgbClr val="00B0F0"/>
                </a:solidFill>
                <a:latin typeface="Georgia" panose="02040502050405020303" pitchFamily="18" charset="0"/>
              </a:rPr>
            </a:br>
            <a:br>
              <a:rPr lang="en-US" sz="2700" b="1" u="sng" dirty="0">
                <a:solidFill>
                  <a:srgbClr val="00B0F0"/>
                </a:solidFill>
                <a:latin typeface="Georgia" panose="02040502050405020303" pitchFamily="18" charset="0"/>
              </a:rPr>
            </a:br>
            <a:br>
              <a:rPr lang="en-US" sz="2700" b="1" dirty="0">
                <a:solidFill>
                  <a:srgbClr val="00B0F0"/>
                </a:solidFill>
                <a:latin typeface="Georgia" panose="02040502050405020303" pitchFamily="18" charset="0"/>
              </a:rPr>
            </a:br>
            <a:r>
              <a:rPr lang="en-US" sz="2700" b="1" dirty="0">
                <a:latin typeface="Georgia" panose="02040502050405020303" pitchFamily="18" charset="0"/>
              </a:rPr>
              <a:t>1Point Team Contact Details </a:t>
            </a:r>
            <a:br>
              <a:rPr lang="en-US" sz="2700" b="1" dirty="0">
                <a:latin typeface="Georgia" panose="02040502050405020303" pitchFamily="18" charset="0"/>
              </a:rPr>
            </a:br>
            <a:br>
              <a:rPr lang="en-US" sz="2700" b="1" u="sng" dirty="0">
                <a:solidFill>
                  <a:srgbClr val="00B0F0"/>
                </a:solidFill>
                <a:latin typeface="Georgia" panose="02040502050405020303" pitchFamily="18" charset="0"/>
              </a:rPr>
            </a:br>
            <a:r>
              <a:rPr lang="en-US" sz="27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Call - 18001201201</a:t>
            </a:r>
            <a:br>
              <a:rPr lang="en-US" sz="27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</a:br>
            <a:br>
              <a:rPr lang="en-US" sz="27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</a:br>
            <a:r>
              <a:rPr lang="en-US" sz="27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Email - </a:t>
            </a:r>
            <a:r>
              <a:rPr lang="en-US" sz="27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1point@abbott.com</a:t>
            </a:r>
            <a:br>
              <a:rPr lang="en-US" sz="66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88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4"/>
            <a:ext cx="8892221" cy="717699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File your Daily Call Reporting (DCR) from here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AAA5460-530A-2B77-BA54-9F612734F856}"/>
              </a:ext>
            </a:extLst>
          </p:cNvPr>
          <p:cNvSpPr/>
          <p:nvPr/>
        </p:nvSpPr>
        <p:spPr>
          <a:xfrm>
            <a:off x="8789417" y="340242"/>
            <a:ext cx="3200802" cy="65816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You can access the Daily Call Reporting Module from the Landing screen and Abbworld App Home Screen.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Dates highlighted with green dots are the ones already reported, The dates highlighted with “E” are the ones where expense is filed.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Dates highlighted with Red are pending for DCR reporting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Click on the Date to report DCR for the day.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The yellow bar shows the </a:t>
            </a:r>
          </a:p>
          <a:p>
            <a:r>
              <a:rPr lang="en-US" sz="1400" dirty="0"/>
              <a:t>-    No. of calls done vs Planned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No. of doctors covered vs Planned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No. of field working days done vs planned</a:t>
            </a:r>
          </a:p>
          <a:p>
            <a:pPr algn="ctr"/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36E19-15F0-BDDF-6088-33C3BFC2D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1" y="1281331"/>
            <a:ext cx="8518969" cy="4699425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F4D7D112-17C2-BBFE-4E50-49A1F5176ED2}"/>
              </a:ext>
            </a:extLst>
          </p:cNvPr>
          <p:cNvSpPr/>
          <p:nvPr/>
        </p:nvSpPr>
        <p:spPr>
          <a:xfrm>
            <a:off x="2551814" y="5071730"/>
            <a:ext cx="1360967" cy="21265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941127-02C1-5428-12DF-3EDE6AFCF30A}"/>
              </a:ext>
            </a:extLst>
          </p:cNvPr>
          <p:cNvSpPr txBox="1"/>
          <p:nvPr/>
        </p:nvSpPr>
        <p:spPr>
          <a:xfrm>
            <a:off x="1127051" y="6081823"/>
            <a:ext cx="484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date of DCR</a:t>
            </a:r>
          </a:p>
        </p:txBody>
      </p:sp>
    </p:spTree>
    <p:extLst>
      <p:ext uri="{BB962C8B-B14F-4D97-AF65-F5344CB8AC3E}">
        <p14:creationId xmlns:p14="http://schemas.microsoft.com/office/powerpoint/2010/main" val="718294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5"/>
            <a:ext cx="8892221" cy="1015410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Activity selection in Daily Call Reporting is now simple - Full day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56FC010-8A10-32D9-2E2F-F3AF9C04D7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64" y="1504672"/>
            <a:ext cx="7929618" cy="5528188"/>
          </a:xfrm>
          <a:prstGeom prst="rect">
            <a:avLst/>
          </a:prstGeom>
          <a:ln>
            <a:solidFill>
              <a:schemeClr val="tx1">
                <a:alpha val="99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F2AF4F-DFA4-2634-B081-393F95F5C671}"/>
              </a:ext>
            </a:extLst>
          </p:cNvPr>
          <p:cNvSpPr/>
          <p:nvPr/>
        </p:nvSpPr>
        <p:spPr>
          <a:xfrm>
            <a:off x="8815641" y="1542051"/>
            <a:ext cx="3094075" cy="3465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The Activity selection screen has default selection of Full Day Activity and the activity type as Field 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You can select any of the activity by clicking on the corresponding radio button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Then click on Save</a:t>
            </a:r>
          </a:p>
        </p:txBody>
      </p:sp>
    </p:spTree>
    <p:extLst>
      <p:ext uri="{BB962C8B-B14F-4D97-AF65-F5344CB8AC3E}">
        <p14:creationId xmlns:p14="http://schemas.microsoft.com/office/powerpoint/2010/main" val="132522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4"/>
            <a:ext cx="8892221" cy="951615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Activity selection in Daily Call Reporting is now simple - Half day: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DF2AF4F-DFA4-2634-B081-393F95F5C671}"/>
              </a:ext>
            </a:extLst>
          </p:cNvPr>
          <p:cNvSpPr/>
          <p:nvPr/>
        </p:nvSpPr>
        <p:spPr>
          <a:xfrm>
            <a:off x="8815641" y="1542051"/>
            <a:ext cx="3094075" cy="33276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The Activity selection screen has option of selecting Half Day Activity and further option of first half and second half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The activity type can be selected as per requirement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Then click on Save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916460-555A-FC99-2F08-989612E72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09" y="1504663"/>
            <a:ext cx="7889258" cy="5550203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solidFill>
              <a:schemeClr val="tx1">
                <a:alpha val="99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1584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4"/>
            <a:ext cx="8892221" cy="675169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How to report a Doctor in DCR?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DF2AF4F-DFA4-2634-B081-393F95F5C671}"/>
              </a:ext>
            </a:extLst>
          </p:cNvPr>
          <p:cNvSpPr/>
          <p:nvPr/>
        </p:nvSpPr>
        <p:spPr>
          <a:xfrm>
            <a:off x="8815641" y="1542051"/>
            <a:ext cx="3094075" cy="33276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Click on Doctors to report doctor meetings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Similarly, you can click on Chemists and Stockiest to report respective meetings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To change the activity selection, click on the “Back to Activity Selection” tab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D046C-CED5-5385-7965-7ED20D38BC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2" y="1362688"/>
            <a:ext cx="7892195" cy="5548308"/>
          </a:xfrm>
          <a:prstGeom prst="rect">
            <a:avLst/>
          </a:prstGeom>
          <a:ln>
            <a:solidFill>
              <a:schemeClr val="tx1">
                <a:alpha val="99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86589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5"/>
            <a:ext cx="8424389" cy="749596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List of Doctors planned in MTP reflecting in DCR page: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DF2AF4F-DFA4-2634-B081-393F95F5C671}"/>
              </a:ext>
            </a:extLst>
          </p:cNvPr>
          <p:cNvSpPr/>
          <p:nvPr/>
        </p:nvSpPr>
        <p:spPr>
          <a:xfrm>
            <a:off x="8788372" y="154168"/>
            <a:ext cx="3094075" cy="66508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You can see the list of Doctors planned in MTP for the day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To add Doctors met in the day but not part of the MTP click on the (+) 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To remove Doctors planned in the day but not met click on the (-)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Media Tab : once we click on media tab user will be directed to content-based presentation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Down Arrow shows the details where user will be able to view doctor persona.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User can also report prescription, Post call objectives.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User can also view last call comments.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5C2187A-287D-32A2-111F-2DAC93D20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26" y="1272649"/>
            <a:ext cx="7907121" cy="5532354"/>
          </a:xfrm>
          <a:prstGeom prst="rect">
            <a:avLst/>
          </a:prstGeom>
          <a:solidFill>
            <a:schemeClr val="bg1">
              <a:alpha val="95000"/>
            </a:schemeClr>
          </a:solidFill>
          <a:ln w="9525">
            <a:solidFill>
              <a:schemeClr val="tx1">
                <a:alpha val="99000"/>
              </a:schemeClr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99333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4"/>
            <a:ext cx="8892221" cy="717699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How to Add doctors met in the day but not planned in MTP?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DF2AF4F-DFA4-2634-B081-393F95F5C671}"/>
              </a:ext>
            </a:extLst>
          </p:cNvPr>
          <p:cNvSpPr/>
          <p:nvPr/>
        </p:nvSpPr>
        <p:spPr>
          <a:xfrm>
            <a:off x="8568844" y="1272649"/>
            <a:ext cx="3094075" cy="3745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To add Doctors met in the day but not part of the MTP click on the (+) 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To remove Doctors planned in the day but not met click on the (-)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Click on the media icon if you want to report CLM call on DCR.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6B3F32D-5732-852D-029B-3ED5F0A63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4" y="1272649"/>
            <a:ext cx="7907121" cy="5532354"/>
          </a:xfrm>
          <a:prstGeom prst="rect">
            <a:avLst/>
          </a:prstGeom>
          <a:solidFill>
            <a:schemeClr val="bg1">
              <a:alpha val="95000"/>
            </a:schemeClr>
          </a:solidFill>
          <a:ln w="9525">
            <a:solidFill>
              <a:schemeClr val="tx1">
                <a:alpha val="99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D489CCEF-588D-5675-FFA1-4F6F690CD690}"/>
              </a:ext>
            </a:extLst>
          </p:cNvPr>
          <p:cNvSpPr/>
          <p:nvPr/>
        </p:nvSpPr>
        <p:spPr>
          <a:xfrm>
            <a:off x="7217215" y="2784949"/>
            <a:ext cx="416524" cy="3208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03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318977"/>
            <a:ext cx="8892221" cy="648586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How to Add doctors met in the day but not planned in MTP?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DF2AF4F-DFA4-2634-B081-393F95F5C671}"/>
              </a:ext>
            </a:extLst>
          </p:cNvPr>
          <p:cNvSpPr/>
          <p:nvPr/>
        </p:nvSpPr>
        <p:spPr>
          <a:xfrm>
            <a:off x="8568844" y="1272650"/>
            <a:ext cx="3094075" cy="14067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Georgia" panose="02040502050405020303" pitchFamily="18" charset="0"/>
              </a:rPr>
              <a:t>Add Doctor by patch by selecting the Patch from drop down list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6B4F64-40F0-3B80-AA62-649FF9C095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81" y="1239593"/>
            <a:ext cx="7911361" cy="5565410"/>
          </a:xfrm>
          <a:prstGeom prst="rect">
            <a:avLst/>
          </a:prstGeom>
          <a:ln>
            <a:solidFill>
              <a:schemeClr val="tx1">
                <a:alpha val="99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73500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4"/>
            <a:ext cx="8892221" cy="919627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How to Add doctors met in the day but not planned in MTP?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DF2AF4F-DFA4-2634-B081-393F95F5C671}"/>
              </a:ext>
            </a:extLst>
          </p:cNvPr>
          <p:cNvSpPr/>
          <p:nvPr/>
        </p:nvSpPr>
        <p:spPr>
          <a:xfrm>
            <a:off x="8568844" y="1272649"/>
            <a:ext cx="3094075" cy="23636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Georgia" panose="02040502050405020303" pitchFamily="18" charset="0"/>
              </a:rPr>
              <a:t>Select doctors &amp; click on ADD</a:t>
            </a:r>
          </a:p>
          <a:p>
            <a:endParaRPr lang="en-US" sz="1400" dirty="0">
              <a:latin typeface="Georgia" panose="02040502050405020303" pitchFamily="18" charset="0"/>
            </a:endParaRPr>
          </a:p>
          <a:p>
            <a:r>
              <a:rPr lang="en-US" sz="1400" dirty="0">
                <a:latin typeface="Georgia" panose="02040502050405020303" pitchFamily="18" charset="0"/>
              </a:rPr>
              <a:t>You can also search a doctor by name in the search option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3D724-E0AE-CABA-027E-3953AE78DA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7" y="1222488"/>
            <a:ext cx="7917077" cy="5582515"/>
          </a:xfrm>
          <a:prstGeom prst="rect">
            <a:avLst/>
          </a:prstGeom>
          <a:ln>
            <a:solidFill>
              <a:schemeClr val="tx1">
                <a:alpha val="99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4334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5"/>
            <a:ext cx="8892221" cy="887820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How to Add doctors met in the day but not planned in MTP?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DF2AF4F-DFA4-2634-B081-393F95F5C671}"/>
              </a:ext>
            </a:extLst>
          </p:cNvPr>
          <p:cNvSpPr/>
          <p:nvPr/>
        </p:nvSpPr>
        <p:spPr>
          <a:xfrm>
            <a:off x="8568844" y="1272649"/>
            <a:ext cx="3094075" cy="21563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Once you click on ADD app will show you this screen</a:t>
            </a:r>
          </a:p>
          <a:p>
            <a:endParaRPr lang="en-US" sz="1400" dirty="0"/>
          </a:p>
          <a:p>
            <a:r>
              <a:rPr lang="en-US" sz="1400" dirty="0"/>
              <a:t>Click on DONE after verifying the doctor selection</a:t>
            </a:r>
            <a:endParaRPr lang="en-IN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D0C541-8044-A7BE-50A2-12126564FB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64" y="1302554"/>
            <a:ext cx="7893002" cy="5553695"/>
          </a:xfrm>
          <a:prstGeom prst="rect">
            <a:avLst/>
          </a:prstGeom>
          <a:ln>
            <a:solidFill>
              <a:schemeClr val="tx1">
                <a:alpha val="99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5878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5"/>
            <a:ext cx="8892221" cy="664536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Doctor Reporting Screen: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DF2AF4F-DFA4-2634-B081-393F95F5C671}"/>
              </a:ext>
            </a:extLst>
          </p:cNvPr>
          <p:cNvSpPr/>
          <p:nvPr/>
        </p:nvSpPr>
        <p:spPr>
          <a:xfrm>
            <a:off x="8568844" y="1272649"/>
            <a:ext cx="3094075" cy="21563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To report a Doctor Meeting click on (      ) sign to report JFW and Rx data for the Doctor       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19C0A8F-A8C1-5D83-AA55-C2577161D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4" y="1360802"/>
            <a:ext cx="7907121" cy="5532354"/>
          </a:xfrm>
          <a:prstGeom prst="rect">
            <a:avLst/>
          </a:prstGeom>
          <a:solidFill>
            <a:schemeClr val="bg1">
              <a:alpha val="95000"/>
            </a:schemeClr>
          </a:solidFill>
          <a:ln w="9525">
            <a:solidFill>
              <a:schemeClr val="tx1">
                <a:alpha val="99000"/>
              </a:schemeClr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08777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AAFD3E-D8D7-C8B0-7446-7138D5C10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246" y="1338559"/>
            <a:ext cx="4969422" cy="5269577"/>
          </a:xfrm>
        </p:spPr>
        <p:txBody>
          <a:bodyPr anchor="t">
            <a:normAutofit fontScale="90000"/>
          </a:bodyPr>
          <a:lstStyle/>
          <a:p>
            <a:r>
              <a:rPr lang="en-US" sz="2800" dirty="0">
                <a:solidFill>
                  <a:schemeClr val="tx2"/>
                </a:solidFill>
                <a:latin typeface="Georgia" panose="02040502050405020303" pitchFamily="18" charset="0"/>
              </a:rPr>
              <a:t>Patch</a:t>
            </a:r>
            <a:br>
              <a:rPr lang="en-US" sz="2800" dirty="0">
                <a:solidFill>
                  <a:schemeClr val="tx2"/>
                </a:solidFill>
                <a:latin typeface="Georgia" panose="02040502050405020303" pitchFamily="18" charset="0"/>
              </a:rPr>
            </a:br>
            <a:br>
              <a:rPr lang="en-US" sz="2800" dirty="0">
                <a:solidFill>
                  <a:schemeClr val="tx2"/>
                </a:solidFill>
                <a:latin typeface="Georgia" panose="02040502050405020303" pitchFamily="18" charset="0"/>
              </a:rPr>
            </a:br>
            <a:r>
              <a:rPr lang="en-US" sz="2800" dirty="0">
                <a:solidFill>
                  <a:schemeClr val="tx2"/>
                </a:solidFill>
                <a:latin typeface="Georgia" panose="02040502050405020303" pitchFamily="18" charset="0"/>
              </a:rPr>
              <a:t>Customer Addition</a:t>
            </a:r>
            <a:br>
              <a:rPr lang="en-US" sz="2800" dirty="0">
                <a:solidFill>
                  <a:schemeClr val="tx2"/>
                </a:solidFill>
                <a:latin typeface="Georgia" panose="02040502050405020303" pitchFamily="18" charset="0"/>
              </a:rPr>
            </a:br>
            <a:br>
              <a:rPr lang="en-US" sz="2800" dirty="0">
                <a:solidFill>
                  <a:schemeClr val="tx2"/>
                </a:solidFill>
                <a:latin typeface="Georgia" panose="02040502050405020303" pitchFamily="18" charset="0"/>
              </a:rPr>
            </a:br>
            <a:r>
              <a:rPr lang="en-US" sz="2800" dirty="0">
                <a:solidFill>
                  <a:schemeClr val="tx2"/>
                </a:solidFill>
                <a:latin typeface="Georgia" panose="02040502050405020303" pitchFamily="18" charset="0"/>
              </a:rPr>
              <a:t>STP/MTP</a:t>
            </a:r>
            <a:br>
              <a:rPr lang="en-US" sz="2800" dirty="0">
                <a:solidFill>
                  <a:schemeClr val="tx2"/>
                </a:solidFill>
                <a:latin typeface="Georgia" panose="02040502050405020303" pitchFamily="18" charset="0"/>
              </a:rPr>
            </a:br>
            <a:br>
              <a:rPr lang="en-US" sz="2800" dirty="0">
                <a:solidFill>
                  <a:schemeClr val="tx2"/>
                </a:solidFill>
                <a:latin typeface="Georgia" panose="02040502050405020303" pitchFamily="18" charset="0"/>
              </a:rPr>
            </a:br>
            <a:r>
              <a:rPr lang="en-US" sz="2800" dirty="0">
                <a:solidFill>
                  <a:schemeClr val="tx2"/>
                </a:solidFill>
                <a:latin typeface="Georgia" panose="02040502050405020303" pitchFamily="18" charset="0"/>
              </a:rPr>
              <a:t>DCR</a:t>
            </a:r>
            <a:br>
              <a:rPr lang="en-US" sz="2800" dirty="0">
                <a:solidFill>
                  <a:schemeClr val="tx2"/>
                </a:solidFill>
                <a:latin typeface="Georgia" panose="02040502050405020303" pitchFamily="18" charset="0"/>
              </a:rPr>
            </a:br>
            <a:br>
              <a:rPr lang="en-US" sz="2800" dirty="0">
                <a:solidFill>
                  <a:schemeClr val="tx2"/>
                </a:solidFill>
                <a:latin typeface="Georgia" panose="02040502050405020303" pitchFamily="18" charset="0"/>
              </a:rPr>
            </a:br>
            <a:r>
              <a:rPr lang="en-US" sz="2800" dirty="0">
                <a:solidFill>
                  <a:schemeClr val="tx2"/>
                </a:solidFill>
                <a:latin typeface="Georgia" panose="02040502050405020303" pitchFamily="18" charset="0"/>
              </a:rPr>
              <a:t>Expenses filing</a:t>
            </a:r>
            <a:br>
              <a:rPr lang="en-US" sz="2800" dirty="0">
                <a:solidFill>
                  <a:schemeClr val="tx2"/>
                </a:solidFill>
                <a:latin typeface="Georgia" panose="02040502050405020303" pitchFamily="18" charset="0"/>
              </a:rPr>
            </a:br>
            <a:br>
              <a:rPr lang="en-US" sz="2800" dirty="0">
                <a:solidFill>
                  <a:schemeClr val="tx2"/>
                </a:solidFill>
                <a:latin typeface="Georgia" panose="02040502050405020303" pitchFamily="18" charset="0"/>
              </a:rPr>
            </a:br>
            <a:r>
              <a:rPr lang="en-US" sz="2800" dirty="0">
                <a:solidFill>
                  <a:schemeClr val="tx2"/>
                </a:solidFill>
                <a:latin typeface="Georgia" panose="02040502050405020303" pitchFamily="18" charset="0"/>
              </a:rPr>
              <a:t>Input Reporting</a:t>
            </a:r>
            <a:br>
              <a:rPr lang="en-US" sz="2800" dirty="0">
                <a:solidFill>
                  <a:schemeClr val="tx2"/>
                </a:solidFill>
                <a:latin typeface="Georgia" panose="02040502050405020303" pitchFamily="18" charset="0"/>
              </a:rPr>
            </a:br>
            <a:br>
              <a:rPr lang="en-US" sz="2800" dirty="0">
                <a:solidFill>
                  <a:schemeClr val="tx2"/>
                </a:solidFill>
                <a:latin typeface="Georgia" panose="02040502050405020303" pitchFamily="18" charset="0"/>
              </a:rPr>
            </a:br>
            <a:r>
              <a:rPr lang="en-US" sz="2800" dirty="0">
                <a:solidFill>
                  <a:schemeClr val="tx2"/>
                </a:solidFill>
                <a:latin typeface="Georgia" panose="02040502050405020303" pitchFamily="18" charset="0"/>
              </a:rPr>
              <a:t>Sample Request</a:t>
            </a:r>
            <a:br>
              <a:rPr lang="en-US" sz="2800" dirty="0">
                <a:solidFill>
                  <a:schemeClr val="tx2"/>
                </a:solidFill>
                <a:latin typeface="Georgia" panose="02040502050405020303" pitchFamily="18" charset="0"/>
              </a:rPr>
            </a:br>
            <a:br>
              <a:rPr lang="en-US" sz="2800" dirty="0">
                <a:solidFill>
                  <a:schemeClr val="tx2"/>
                </a:solidFill>
                <a:latin typeface="Georgia" panose="02040502050405020303" pitchFamily="18" charset="0"/>
              </a:rPr>
            </a:br>
            <a:r>
              <a:rPr lang="en-US" sz="2800" dirty="0">
                <a:solidFill>
                  <a:schemeClr val="tx2"/>
                </a:solidFill>
                <a:latin typeface="Georgia" panose="02040502050405020303" pitchFamily="18" charset="0"/>
              </a:rPr>
              <a:t>Leaves</a:t>
            </a:r>
            <a:br>
              <a:rPr lang="en-US" sz="2800" dirty="0">
                <a:solidFill>
                  <a:schemeClr val="tx2"/>
                </a:solidFill>
                <a:latin typeface="Georgia" panose="02040502050405020303" pitchFamily="18" charset="0"/>
              </a:rPr>
            </a:br>
            <a:br>
              <a:rPr lang="en-US" sz="2800" dirty="0">
                <a:solidFill>
                  <a:schemeClr val="tx2"/>
                </a:solidFill>
                <a:latin typeface="Georgia" panose="02040502050405020303" pitchFamily="18" charset="0"/>
              </a:rPr>
            </a:br>
            <a:br>
              <a:rPr lang="en-US" sz="2800" dirty="0">
                <a:solidFill>
                  <a:schemeClr val="tx2"/>
                </a:solidFill>
                <a:latin typeface="Georgia" panose="02040502050405020303" pitchFamily="18" charset="0"/>
              </a:rPr>
            </a:br>
            <a:endParaRPr lang="en-US" sz="2800" dirty="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5" y="249864"/>
            <a:ext cx="4805691" cy="838831"/>
          </a:xfrm>
        </p:spPr>
        <p:txBody>
          <a:bodyPr anchor="b"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Topic to be covered: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5" name="Graphic 54" descr="Teacher">
            <a:extLst>
              <a:ext uri="{FF2B5EF4-FFF2-40B4-BE49-F238E27FC236}">
                <a16:creationId xmlns:a16="http://schemas.microsoft.com/office/drawing/2014/main" id="{93F470EB-DB2C-6E84-215E-85FA3BD04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7159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4"/>
            <a:ext cx="8892221" cy="1057941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Doctor Reporting Screen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:</a:t>
            </a:r>
          </a:p>
          <a:p>
            <a:pPr algn="l"/>
            <a:endParaRPr lang="en-US" sz="28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DF2AF4F-DFA4-2634-B081-393F95F5C671}"/>
              </a:ext>
            </a:extLst>
          </p:cNvPr>
          <p:cNvSpPr/>
          <p:nvPr/>
        </p:nvSpPr>
        <p:spPr>
          <a:xfrm>
            <a:off x="8632639" y="1499146"/>
            <a:ext cx="3094075" cy="47863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detailing, User needs to click on drop down mark &amp; select mandatory details which are available under doctor section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JFW &amp; RX/Month (Mandatory)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Input Reporting (Mandatory)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Campaign (Not Mandatory)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needs to click on every dropdown button to view &amp; update details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7881D0-FA32-D8CC-BDD4-480C3DB10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62" y="1360803"/>
            <a:ext cx="7182971" cy="498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83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4"/>
            <a:ext cx="9147403" cy="692053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Doctor reporting screen – JFW selection &amp;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Rxn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entry: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DF2AF4F-DFA4-2634-B081-393F95F5C671}"/>
              </a:ext>
            </a:extLst>
          </p:cNvPr>
          <p:cNvSpPr/>
          <p:nvPr/>
        </p:nvSpPr>
        <p:spPr>
          <a:xfrm>
            <a:off x="8632639" y="1499145"/>
            <a:ext cx="3094075" cy="5305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now see the JFW selection an Rx update section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To see the list of JFW options click on</a:t>
            </a:r>
          </a:p>
          <a:p>
            <a:r>
              <a:rPr lang="en-US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     ) and then report JFW</a:t>
            </a:r>
          </a:p>
          <a:p>
            <a:endParaRPr lang="en-US" sz="1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Enter </a:t>
            </a:r>
            <a:r>
              <a:rPr lang="en-US" sz="1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Rxn</a:t>
            </a:r>
            <a:r>
              <a:rPr lang="en-US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all Brands.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click on Save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(     ) sign corresponding to the Doctor turns green indicating JFW and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Rxn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entry is completed and Successfully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Doctor.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Similarly, you can report all the Doctors for the 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331BF-B2F4-CDC5-F0B3-9A7721F4A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86" y="1360802"/>
            <a:ext cx="7322714" cy="507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89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5"/>
            <a:ext cx="9147403" cy="770862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Doctor reporting screen – JFW selection &amp;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Rxn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entry: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923D47F-87E6-FA2A-1811-7C4126ABB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63" y="1307805"/>
            <a:ext cx="5181000" cy="36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0E8350-1F29-7999-3859-61E927F84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021" y="1307805"/>
            <a:ext cx="51854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01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5"/>
            <a:ext cx="9147403" cy="622006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Doctor reporting screen – JFW selection &amp;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Rxn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entry: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923D47F-87E6-FA2A-1811-7C4126ABB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63" y="1307805"/>
            <a:ext cx="5181000" cy="36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0E8350-1F29-7999-3859-61E927F84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021" y="1307805"/>
            <a:ext cx="5185400" cy="36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A1E098-8DEC-F997-7DCD-A19A02B77537}"/>
              </a:ext>
            </a:extLst>
          </p:cNvPr>
          <p:cNvSpPr/>
          <p:nvPr/>
        </p:nvSpPr>
        <p:spPr>
          <a:xfrm>
            <a:off x="978195" y="4960803"/>
            <a:ext cx="9516140" cy="16473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needs to select brands from division brands section wherever they have distributed materials to doctor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Brands can be move from left to right by selecting  arrow &amp; then click on Next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selecting brands &amp; clicking on Next button, User needs to give a confirmation by clicking on Ok button</a:t>
            </a:r>
          </a:p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0767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52994"/>
            <a:ext cx="9147403" cy="1575485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Doctor reporting screen – Input quantity reporting:</a:t>
            </a:r>
          </a:p>
          <a:p>
            <a:pPr algn="l"/>
            <a:endParaRPr lang="en-US" sz="28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D5E6C9-B3A3-A12E-6449-31FB69240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64" y="1557669"/>
            <a:ext cx="5853952" cy="3402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DC4431-11D0-1CAB-383B-9013A46DF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711" y="1628481"/>
            <a:ext cx="4236101" cy="3186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8FCF37-59B8-6E4F-804F-40661E91D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408" y="5090941"/>
            <a:ext cx="4424558" cy="16185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6931AA-1D0C-D168-0BC0-F88EC0C68F80}"/>
              </a:ext>
            </a:extLst>
          </p:cNvPr>
          <p:cNvSpPr/>
          <p:nvPr/>
        </p:nvSpPr>
        <p:spPr>
          <a:xfrm>
            <a:off x="443164" y="5135526"/>
            <a:ext cx="6696515" cy="16179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report your materials and quantity against each of the Brands given to the Doctor.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report more than 1  input against each brand click the (+) sign. To remove wrongly added inputs click the (-) 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completing Input Reporting, click “SAVE” button</a:t>
            </a:r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26575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52994"/>
            <a:ext cx="9147403" cy="1575485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How to Add Chemists met in the day but not planned in MTP?</a:t>
            </a:r>
          </a:p>
          <a:p>
            <a:pPr algn="l"/>
            <a:endParaRPr lang="en-US" sz="28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5726DC16-AA8C-C568-73D9-90FED8CE3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38" y="1254324"/>
            <a:ext cx="7904972" cy="5550679"/>
          </a:xfrm>
          <a:prstGeom prst="rect">
            <a:avLst/>
          </a:prstGeom>
          <a:ln>
            <a:solidFill>
              <a:schemeClr val="tx1">
                <a:alpha val="99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EF341E-EE5D-E0A8-AFDF-F55AF7416448}"/>
              </a:ext>
            </a:extLst>
          </p:cNvPr>
          <p:cNvSpPr/>
          <p:nvPr/>
        </p:nvSpPr>
        <p:spPr>
          <a:xfrm>
            <a:off x="8565331" y="1254324"/>
            <a:ext cx="3284619" cy="14250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Chemists by patch by selecting the Patch from drop down list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398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52994"/>
            <a:ext cx="9147403" cy="1575485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How to Add Chemists met in the day but not planned in MTP?</a:t>
            </a:r>
          </a:p>
          <a:p>
            <a:pPr algn="l"/>
            <a:endParaRPr lang="en-US" sz="28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5EF341E-EE5D-E0A8-AFDF-F55AF7416448}"/>
              </a:ext>
            </a:extLst>
          </p:cNvPr>
          <p:cNvSpPr/>
          <p:nvPr/>
        </p:nvSpPr>
        <p:spPr>
          <a:xfrm>
            <a:off x="8565331" y="1254324"/>
            <a:ext cx="3284619" cy="2174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To add Chemists met in the day but not part of the MTP click on the (+) 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To remove Chemists planned in the day but not met click on the (-)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BBC3D-4330-0D9A-7DBB-4008A629C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50" y="1318292"/>
            <a:ext cx="7916846" cy="5539707"/>
          </a:xfrm>
          <a:prstGeom prst="rect">
            <a:avLst/>
          </a:prstGeom>
          <a:ln>
            <a:solidFill>
              <a:schemeClr val="tx1">
                <a:alpha val="99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85706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52994"/>
            <a:ext cx="9147403" cy="808243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List of Chemists planned in MTP reflecting in DCR page: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5EF341E-EE5D-E0A8-AFDF-F55AF7416448}"/>
              </a:ext>
            </a:extLst>
          </p:cNvPr>
          <p:cNvSpPr/>
          <p:nvPr/>
        </p:nvSpPr>
        <p:spPr>
          <a:xfrm>
            <a:off x="8565331" y="1254323"/>
            <a:ext cx="3284619" cy="37110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You can see the list of Chemists planned in MTP for the day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To add Chemists met in the day but not part of the MTP click on the (+) 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To remove Chemists planned in the day but not met click on the (-)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Clicking on Down Arrow will provide options to add POB and also report inputs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D43832-60DB-8D23-3046-96C5D146E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39" y="1163200"/>
            <a:ext cx="7916846" cy="5539707"/>
          </a:xfrm>
          <a:prstGeom prst="rect">
            <a:avLst/>
          </a:prstGeom>
          <a:ln>
            <a:solidFill>
              <a:schemeClr val="tx1">
                <a:alpha val="99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35505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4"/>
            <a:ext cx="9147403" cy="1466397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How to Add Chemists met in the day but not planned in MTP? </a:t>
            </a:r>
          </a:p>
          <a:p>
            <a:pPr algn="l"/>
            <a:endParaRPr lang="en-US" sz="28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5EF341E-EE5D-E0A8-AFDF-F55AF7416448}"/>
              </a:ext>
            </a:extLst>
          </p:cNvPr>
          <p:cNvSpPr/>
          <p:nvPr/>
        </p:nvSpPr>
        <p:spPr>
          <a:xfrm>
            <a:off x="8565331" y="1254323"/>
            <a:ext cx="3284619" cy="19460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Once you click on ADD app will show you this screen</a:t>
            </a:r>
          </a:p>
          <a:p>
            <a:endParaRPr lang="en-US" sz="1400" dirty="0"/>
          </a:p>
          <a:p>
            <a:r>
              <a:rPr lang="en-US" sz="1400" dirty="0"/>
              <a:t>Click on DONE after verifying the Chemist selection</a:t>
            </a:r>
            <a:endParaRPr lang="en-IN" sz="1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D49867-62BB-BBCB-1726-7ABB7A8C8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8" y="1149863"/>
            <a:ext cx="7899608" cy="5584961"/>
          </a:xfrm>
          <a:prstGeom prst="rect">
            <a:avLst/>
          </a:prstGeom>
          <a:ln>
            <a:solidFill>
              <a:schemeClr val="tx1">
                <a:alpha val="99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0866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893304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DCR Summary and Final Submission: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5EF341E-EE5D-E0A8-AFDF-F55AF7416448}"/>
              </a:ext>
            </a:extLst>
          </p:cNvPr>
          <p:cNvSpPr/>
          <p:nvPr/>
        </p:nvSpPr>
        <p:spPr>
          <a:xfrm>
            <a:off x="8565331" y="1254324"/>
            <a:ext cx="3284619" cy="1510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Georgia" panose="02040502050405020303" pitchFamily="18" charset="0"/>
              </a:rPr>
              <a:t>Click Save after all the visits are reported so that they are sent to the ‘SUMMARY’ tab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CFDFFCC0-2597-66AF-DD18-0F879CA85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50" y="1218691"/>
            <a:ext cx="7901408" cy="5586312"/>
          </a:xfrm>
          <a:prstGeom prst="rect">
            <a:avLst/>
          </a:prstGeom>
          <a:ln>
            <a:solidFill>
              <a:schemeClr val="tx1">
                <a:alpha val="99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26100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5" y="249865"/>
            <a:ext cx="4805691" cy="590108"/>
          </a:xfrm>
        </p:spPr>
        <p:txBody>
          <a:bodyPr anchor="b">
            <a:norm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Landing page iPad: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2E338CF1-3172-ACA3-6CE3-79BDEFC448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D7CD9D7-5F1D-CE86-207D-E3BB24130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46" y="1217427"/>
            <a:ext cx="10356111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E511E051-5FFE-AF53-1542-8E51BC09F70D}"/>
              </a:ext>
            </a:extLst>
          </p:cNvPr>
          <p:cNvSpPr/>
          <p:nvPr/>
        </p:nvSpPr>
        <p:spPr>
          <a:xfrm>
            <a:off x="9303488" y="2466753"/>
            <a:ext cx="510363" cy="113827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84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893304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DCR Summary and Final Submission: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5EF341E-EE5D-E0A8-AFDF-F55AF7416448}"/>
              </a:ext>
            </a:extLst>
          </p:cNvPr>
          <p:cNvSpPr/>
          <p:nvPr/>
        </p:nvSpPr>
        <p:spPr>
          <a:xfrm>
            <a:off x="8565331" y="1254324"/>
            <a:ext cx="3284619" cy="1510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Georgia" panose="02040502050405020303" pitchFamily="18" charset="0"/>
              </a:rPr>
              <a:t>Check all your customers and submit.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778AC-13F4-7CA7-7B26-7911D783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70" y="1254324"/>
            <a:ext cx="6504516" cy="506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93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712549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How to file expense for the day: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B02CBEA-4E7F-7EF9-9B99-15C4549EB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21" y="1068253"/>
            <a:ext cx="11760804" cy="5112013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10ABFD9F-0503-7BE1-605B-B854174C6089}"/>
              </a:ext>
            </a:extLst>
          </p:cNvPr>
          <p:cNvSpPr/>
          <p:nvPr/>
        </p:nvSpPr>
        <p:spPr>
          <a:xfrm>
            <a:off x="4348715" y="2942652"/>
            <a:ext cx="2381694" cy="612648"/>
          </a:xfrm>
          <a:prstGeom prst="wedgeEllipseCallout">
            <a:avLst>
              <a:gd name="adj1" fmla="val -54554"/>
              <a:gd name="adj2" fmla="val 7291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 DCR date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24E112B8-FD87-44C4-1830-F8A28CCD8875}"/>
              </a:ext>
            </a:extLst>
          </p:cNvPr>
          <p:cNvSpPr/>
          <p:nvPr/>
        </p:nvSpPr>
        <p:spPr>
          <a:xfrm>
            <a:off x="4012826" y="4817051"/>
            <a:ext cx="2199463" cy="612648"/>
          </a:xfrm>
          <a:prstGeom prst="wedgeEllipseCallout">
            <a:avLst>
              <a:gd name="adj1" fmla="val -62693"/>
              <a:gd name="adj2" fmla="val 8506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on No</a:t>
            </a:r>
          </a:p>
        </p:txBody>
      </p:sp>
    </p:spTree>
    <p:extLst>
      <p:ext uri="{BB962C8B-B14F-4D97-AF65-F5344CB8AC3E}">
        <p14:creationId xmlns:p14="http://schemas.microsoft.com/office/powerpoint/2010/main" val="2367288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893304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How to file expense for the day: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D5F1E4A-D3AD-9BD2-0332-7EAFEA9AB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6" y="1218190"/>
            <a:ext cx="11735403" cy="4474614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2FD44DB6-C3E0-8677-43DB-0CB2832D0331}"/>
              </a:ext>
            </a:extLst>
          </p:cNvPr>
          <p:cNvSpPr/>
          <p:nvPr/>
        </p:nvSpPr>
        <p:spPr>
          <a:xfrm>
            <a:off x="3274827" y="2111492"/>
            <a:ext cx="2349796" cy="612648"/>
          </a:xfrm>
          <a:prstGeom prst="wedgeEllipseCallout">
            <a:avLst>
              <a:gd name="adj1" fmla="val -92926"/>
              <a:gd name="adj2" fmla="val 11283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 Description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6D33C4-4461-A61C-88B0-23B47610F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187" y="5692804"/>
            <a:ext cx="1873346" cy="444523"/>
          </a:xfrm>
          <a:prstGeom prst="rect">
            <a:avLst/>
          </a:prstGeom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FAF034B7-1341-785A-5319-F211D4B62A42}"/>
              </a:ext>
            </a:extLst>
          </p:cNvPr>
          <p:cNvSpPr/>
          <p:nvPr/>
        </p:nvSpPr>
        <p:spPr>
          <a:xfrm>
            <a:off x="7298485" y="5197283"/>
            <a:ext cx="1760453" cy="612648"/>
          </a:xfrm>
          <a:prstGeom prst="wedgeEllipseCallout">
            <a:avLst>
              <a:gd name="adj1" fmla="val -128973"/>
              <a:gd name="adj2" fmla="val 798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Submit</a:t>
            </a:r>
          </a:p>
        </p:txBody>
      </p:sp>
    </p:spTree>
    <p:extLst>
      <p:ext uri="{BB962C8B-B14F-4D97-AF65-F5344CB8AC3E}">
        <p14:creationId xmlns:p14="http://schemas.microsoft.com/office/powerpoint/2010/main" val="4077021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893304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How to report your input: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9E0550B-B579-782A-F724-9F4B18E04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89" y="3187737"/>
            <a:ext cx="8553890" cy="1428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71BB9-CC6C-D09D-EB90-47528DCC5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57" y="1653029"/>
            <a:ext cx="11506791" cy="717587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75356AD3-9DFD-7B39-B15D-8F069BF6338C}"/>
              </a:ext>
            </a:extLst>
          </p:cNvPr>
          <p:cNvSpPr/>
          <p:nvPr/>
        </p:nvSpPr>
        <p:spPr>
          <a:xfrm>
            <a:off x="10040831" y="712048"/>
            <a:ext cx="2151169" cy="627320"/>
          </a:xfrm>
          <a:prstGeom prst="wedgeEllipseCallout">
            <a:avLst>
              <a:gd name="adj1" fmla="val 8533"/>
              <a:gd name="adj2" fmla="val 10656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on (+) sign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C4BF46B-FA18-4CE4-A9FF-DC36F268DF33}"/>
              </a:ext>
            </a:extLst>
          </p:cNvPr>
          <p:cNvSpPr/>
          <p:nvPr/>
        </p:nvSpPr>
        <p:spPr>
          <a:xfrm>
            <a:off x="1244009" y="4093535"/>
            <a:ext cx="1488558" cy="3938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55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893304"/>
          </a:xfrm>
        </p:spPr>
        <p:txBody>
          <a:bodyPr anchor="b">
            <a:no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How to report your input: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F9EC384-2CFD-4D10-4FBB-EE15D4D98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91" y="1353539"/>
            <a:ext cx="7569589" cy="2101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DDD9A6-755B-E571-00E2-0F9C1DC80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16" y="3186026"/>
            <a:ext cx="11741753" cy="3618978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82A5D947-12F2-74D6-F4E2-5BF363881AE9}"/>
              </a:ext>
            </a:extLst>
          </p:cNvPr>
          <p:cNvSpPr/>
          <p:nvPr/>
        </p:nvSpPr>
        <p:spPr>
          <a:xfrm>
            <a:off x="4572767" y="3402500"/>
            <a:ext cx="1828800" cy="676828"/>
          </a:xfrm>
          <a:prstGeom prst="wedgeEllipseCallout">
            <a:avLst>
              <a:gd name="adj1" fmla="val -140600"/>
              <a:gd name="adj2" fmla="val 13633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Doctor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8C7AB3EF-4EE5-E320-53A5-556D9DFB9573}"/>
              </a:ext>
            </a:extLst>
          </p:cNvPr>
          <p:cNvSpPr/>
          <p:nvPr/>
        </p:nvSpPr>
        <p:spPr>
          <a:xfrm>
            <a:off x="2452273" y="4697266"/>
            <a:ext cx="4320668" cy="842211"/>
          </a:xfrm>
          <a:prstGeom prst="wedgeEllipseCallout">
            <a:avLst>
              <a:gd name="adj1" fmla="val -48439"/>
              <a:gd name="adj2" fmla="val 912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on no put if there is no input</a:t>
            </a:r>
          </a:p>
        </p:txBody>
      </p:sp>
    </p:spTree>
    <p:extLst>
      <p:ext uri="{BB962C8B-B14F-4D97-AF65-F5344CB8AC3E}">
        <p14:creationId xmlns:p14="http://schemas.microsoft.com/office/powerpoint/2010/main" val="327753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786977"/>
          </a:xfrm>
        </p:spPr>
        <p:txBody>
          <a:bodyPr anchor="b">
            <a:no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How to report your input: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0C0C8E6-4878-9899-5E81-9D3FE586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0" y="1230741"/>
            <a:ext cx="11684601" cy="4864350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06C093FA-EFE7-C89E-9450-4F2FA5F84DCA}"/>
              </a:ext>
            </a:extLst>
          </p:cNvPr>
          <p:cNvSpPr/>
          <p:nvPr/>
        </p:nvSpPr>
        <p:spPr>
          <a:xfrm>
            <a:off x="2030818" y="3221664"/>
            <a:ext cx="1935126" cy="882503"/>
          </a:xfrm>
          <a:prstGeom prst="wedgeEllipseCallout">
            <a:avLst>
              <a:gd name="adj1" fmla="val -35668"/>
              <a:gd name="adj2" fmla="val 1371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 Doctors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4CC97F11-49C8-A6F5-25B4-7145EECAA0EB}"/>
              </a:ext>
            </a:extLst>
          </p:cNvPr>
          <p:cNvSpPr/>
          <p:nvPr/>
        </p:nvSpPr>
        <p:spPr>
          <a:xfrm>
            <a:off x="8771859" y="2488018"/>
            <a:ext cx="2137145" cy="612648"/>
          </a:xfrm>
          <a:prstGeom prst="wedgeEllipseCallout">
            <a:avLst>
              <a:gd name="adj1" fmla="val -159205"/>
              <a:gd name="adj2" fmla="val 989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 Patch</a:t>
            </a:r>
          </a:p>
        </p:txBody>
      </p:sp>
    </p:spTree>
    <p:extLst>
      <p:ext uri="{BB962C8B-B14F-4D97-AF65-F5344CB8AC3E}">
        <p14:creationId xmlns:p14="http://schemas.microsoft.com/office/powerpoint/2010/main" val="140590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818875"/>
          </a:xfrm>
        </p:spPr>
        <p:txBody>
          <a:bodyPr anchor="b">
            <a:no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How to report your input: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0C0C8E6-4878-9899-5E81-9D3FE586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0" y="1230741"/>
            <a:ext cx="11684601" cy="4864350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06C093FA-EFE7-C89E-9450-4F2FA5F84DCA}"/>
              </a:ext>
            </a:extLst>
          </p:cNvPr>
          <p:cNvSpPr/>
          <p:nvPr/>
        </p:nvSpPr>
        <p:spPr>
          <a:xfrm>
            <a:off x="2030818" y="3221664"/>
            <a:ext cx="1935126" cy="882503"/>
          </a:xfrm>
          <a:prstGeom prst="wedgeEllipseCallout">
            <a:avLst>
              <a:gd name="adj1" fmla="val -35668"/>
              <a:gd name="adj2" fmla="val 1371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 Doctors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4CC97F11-49C8-A6F5-25B4-7145EECAA0EB}"/>
              </a:ext>
            </a:extLst>
          </p:cNvPr>
          <p:cNvSpPr/>
          <p:nvPr/>
        </p:nvSpPr>
        <p:spPr>
          <a:xfrm>
            <a:off x="8771859" y="2488018"/>
            <a:ext cx="2137145" cy="612648"/>
          </a:xfrm>
          <a:prstGeom prst="wedgeEllipseCallout">
            <a:avLst>
              <a:gd name="adj1" fmla="val -159205"/>
              <a:gd name="adj2" fmla="val 989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 Patch</a:t>
            </a:r>
          </a:p>
        </p:txBody>
      </p:sp>
    </p:spTree>
    <p:extLst>
      <p:ext uri="{BB962C8B-B14F-4D97-AF65-F5344CB8AC3E}">
        <p14:creationId xmlns:p14="http://schemas.microsoft.com/office/powerpoint/2010/main" val="27360947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709914"/>
          </a:xfrm>
        </p:spPr>
        <p:txBody>
          <a:bodyPr anchor="b">
            <a:no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How to report your input: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0C0C8E6-4878-9899-5E81-9D3FE586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0" y="1230741"/>
            <a:ext cx="11684601" cy="4864350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06C093FA-EFE7-C89E-9450-4F2FA5F84DCA}"/>
              </a:ext>
            </a:extLst>
          </p:cNvPr>
          <p:cNvSpPr/>
          <p:nvPr/>
        </p:nvSpPr>
        <p:spPr>
          <a:xfrm>
            <a:off x="2030818" y="3221664"/>
            <a:ext cx="1935126" cy="882503"/>
          </a:xfrm>
          <a:prstGeom prst="wedgeEllipseCallout">
            <a:avLst>
              <a:gd name="adj1" fmla="val -35668"/>
              <a:gd name="adj2" fmla="val 1371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 Doctors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4CC97F11-49C8-A6F5-25B4-7145EECAA0EB}"/>
              </a:ext>
            </a:extLst>
          </p:cNvPr>
          <p:cNvSpPr/>
          <p:nvPr/>
        </p:nvSpPr>
        <p:spPr>
          <a:xfrm>
            <a:off x="8771859" y="2488018"/>
            <a:ext cx="2137145" cy="612648"/>
          </a:xfrm>
          <a:prstGeom prst="wedgeEllipseCallout">
            <a:avLst>
              <a:gd name="adj1" fmla="val -159205"/>
              <a:gd name="adj2" fmla="val 989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 Patch</a:t>
            </a:r>
          </a:p>
        </p:txBody>
      </p:sp>
    </p:spTree>
    <p:extLst>
      <p:ext uri="{BB962C8B-B14F-4D97-AF65-F5344CB8AC3E}">
        <p14:creationId xmlns:p14="http://schemas.microsoft.com/office/powerpoint/2010/main" val="3375979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850772"/>
          </a:xfrm>
        </p:spPr>
        <p:txBody>
          <a:bodyPr anchor="b">
            <a:no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How to report your input: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8BF7E8D-F80C-53BD-523C-2417B896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96" y="1449682"/>
            <a:ext cx="11475040" cy="4362674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92D4EF60-F333-51B1-2626-501672F0990E}"/>
              </a:ext>
            </a:extLst>
          </p:cNvPr>
          <p:cNvSpPr/>
          <p:nvPr/>
        </p:nvSpPr>
        <p:spPr>
          <a:xfrm>
            <a:off x="7378995" y="2424223"/>
            <a:ext cx="2796363" cy="776177"/>
          </a:xfrm>
          <a:prstGeom prst="wedgeEllipseCallout">
            <a:avLst>
              <a:gd name="adj1" fmla="val -33381"/>
              <a:gd name="adj2" fmla="val 12003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inputs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073E25-BFBC-A57A-9137-ED0056438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938" y="5822989"/>
            <a:ext cx="3302170" cy="78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274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893304"/>
          </a:xfrm>
        </p:spPr>
        <p:txBody>
          <a:bodyPr anchor="b">
            <a:no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How to apply leave: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8A67840-FD3C-A716-12B7-0FC7D1D7F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23357"/>
            <a:ext cx="11246428" cy="4464279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DF9BE0D6-9DC6-E3B7-1159-83F8BF36140B}"/>
              </a:ext>
            </a:extLst>
          </p:cNvPr>
          <p:cNvSpPr/>
          <p:nvPr/>
        </p:nvSpPr>
        <p:spPr>
          <a:xfrm>
            <a:off x="6358270" y="393405"/>
            <a:ext cx="2945218" cy="605889"/>
          </a:xfrm>
          <a:prstGeom prst="wedgeEllipseCallout">
            <a:avLst>
              <a:gd name="adj1" fmla="val -41771"/>
              <a:gd name="adj2" fmla="val 1343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on Leave Home</a:t>
            </a:r>
          </a:p>
        </p:txBody>
      </p:sp>
    </p:spTree>
    <p:extLst>
      <p:ext uri="{BB962C8B-B14F-4D97-AF65-F5344CB8AC3E}">
        <p14:creationId xmlns:p14="http://schemas.microsoft.com/office/powerpoint/2010/main" val="413211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4"/>
            <a:ext cx="8892221" cy="690147"/>
          </a:xfrm>
        </p:spPr>
        <p:txBody>
          <a:bodyPr anchor="b">
            <a:no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access/download the Digital e-Detailing content?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6C069D6-BCD9-4A7C-93FA-338F577B42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11" y="1122361"/>
            <a:ext cx="9231798" cy="5553289"/>
          </a:xfrm>
          <a:prstGeom prst="rect">
            <a:avLst/>
          </a:prstGeom>
          <a:ln>
            <a:solidFill>
              <a:schemeClr val="bg1">
                <a:alpha val="99000"/>
              </a:schemeClr>
            </a:solidFill>
          </a:ln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7772A288-03C8-6F3A-4E85-1E70F5850DEF}"/>
              </a:ext>
            </a:extLst>
          </p:cNvPr>
          <p:cNvSpPr/>
          <p:nvPr/>
        </p:nvSpPr>
        <p:spPr>
          <a:xfrm>
            <a:off x="2424223" y="3899005"/>
            <a:ext cx="3168502" cy="680484"/>
          </a:xfrm>
          <a:prstGeom prst="wedgeEllipseCallout">
            <a:avLst>
              <a:gd name="adj1" fmla="val -33585"/>
              <a:gd name="adj2" fmla="val 7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on media</a:t>
            </a:r>
          </a:p>
        </p:txBody>
      </p:sp>
    </p:spTree>
    <p:extLst>
      <p:ext uri="{BB962C8B-B14F-4D97-AF65-F5344CB8AC3E}">
        <p14:creationId xmlns:p14="http://schemas.microsoft.com/office/powerpoint/2010/main" val="2397660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893304"/>
          </a:xfrm>
        </p:spPr>
        <p:txBody>
          <a:bodyPr anchor="b">
            <a:no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How to apply leave: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8A67840-FD3C-A716-12B7-0FC7D1D7F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5" y="1223357"/>
            <a:ext cx="11246428" cy="4464279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DF9BE0D6-9DC6-E3B7-1159-83F8BF36140B}"/>
              </a:ext>
            </a:extLst>
          </p:cNvPr>
          <p:cNvSpPr/>
          <p:nvPr/>
        </p:nvSpPr>
        <p:spPr>
          <a:xfrm>
            <a:off x="6358270" y="393405"/>
            <a:ext cx="2945218" cy="605889"/>
          </a:xfrm>
          <a:prstGeom prst="wedgeEllipseCallout">
            <a:avLst>
              <a:gd name="adj1" fmla="val -41771"/>
              <a:gd name="adj2" fmla="val 1343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on Leave Home</a:t>
            </a:r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8948BB1C-97AD-15F2-A62A-31EA8B2A8816}"/>
              </a:ext>
            </a:extLst>
          </p:cNvPr>
          <p:cNvSpPr/>
          <p:nvPr/>
        </p:nvSpPr>
        <p:spPr>
          <a:xfrm>
            <a:off x="3646967" y="4614530"/>
            <a:ext cx="1945759" cy="669851"/>
          </a:xfrm>
          <a:prstGeom prst="wedgeEllipseCallout">
            <a:avLst>
              <a:gd name="adj1" fmla="val -76738"/>
              <a:gd name="adj2" fmla="val 432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on apply leave</a:t>
            </a:r>
          </a:p>
        </p:txBody>
      </p:sp>
    </p:spTree>
    <p:extLst>
      <p:ext uri="{BB962C8B-B14F-4D97-AF65-F5344CB8AC3E}">
        <p14:creationId xmlns:p14="http://schemas.microsoft.com/office/powerpoint/2010/main" val="10476964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893304"/>
          </a:xfrm>
        </p:spPr>
        <p:txBody>
          <a:bodyPr anchor="b">
            <a:no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How to apply leave: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85B5AC0-DA6E-DD61-686C-26E231CCE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38" y="1645654"/>
            <a:ext cx="9715999" cy="3619686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66546F2A-1FCA-7040-2E70-AE3C4DA170C4}"/>
              </a:ext>
            </a:extLst>
          </p:cNvPr>
          <p:cNvSpPr/>
          <p:nvPr/>
        </p:nvSpPr>
        <p:spPr>
          <a:xfrm>
            <a:off x="6677246" y="3657600"/>
            <a:ext cx="1775637" cy="612648"/>
          </a:xfrm>
          <a:prstGeom prst="wedgeEllipseCallout">
            <a:avLst>
              <a:gd name="adj1" fmla="val -113856"/>
              <a:gd name="adj2" fmla="val 815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on Apply</a:t>
            </a:r>
          </a:p>
        </p:txBody>
      </p:sp>
    </p:spTree>
    <p:extLst>
      <p:ext uri="{BB962C8B-B14F-4D97-AF65-F5344CB8AC3E}">
        <p14:creationId xmlns:p14="http://schemas.microsoft.com/office/powerpoint/2010/main" val="41478743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893304"/>
          </a:xfrm>
        </p:spPr>
        <p:txBody>
          <a:bodyPr anchor="b">
            <a:no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Sample Request: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FB8D378-512F-0B5A-60AC-28863A91BE14}"/>
              </a:ext>
            </a:extLst>
          </p:cNvPr>
          <p:cNvSpPr txBox="1"/>
          <p:nvPr/>
        </p:nvSpPr>
        <p:spPr>
          <a:xfrm>
            <a:off x="857833" y="3164931"/>
            <a:ext cx="83286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Georgia" panose="02040502050405020303" pitchFamily="18" charset="0"/>
              </a:rPr>
              <a:t>Samples would be directly dispatched to the HCPs from integrated promo hub (IPH).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7CE24-B6E7-E644-AE56-348263B566B1}"/>
              </a:ext>
            </a:extLst>
          </p:cNvPr>
          <p:cNvSpPr txBox="1"/>
          <p:nvPr/>
        </p:nvSpPr>
        <p:spPr>
          <a:xfrm>
            <a:off x="762140" y="1961836"/>
            <a:ext cx="92537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Build sample request module on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Abbworld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, eliminating need for multiple platforms /apps for the TBM. </a:t>
            </a:r>
          </a:p>
        </p:txBody>
      </p:sp>
    </p:spTree>
    <p:extLst>
      <p:ext uri="{BB962C8B-B14F-4D97-AF65-F5344CB8AC3E}">
        <p14:creationId xmlns:p14="http://schemas.microsoft.com/office/powerpoint/2010/main" val="3369891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654400"/>
          </a:xfrm>
        </p:spPr>
        <p:txBody>
          <a:bodyPr anchor="b">
            <a:no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How to update dispatch address on system: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78D506A-839B-7E4A-1A25-401A9329CD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13" r="2132" b="5484"/>
          <a:stretch/>
        </p:blipFill>
        <p:spPr>
          <a:xfrm>
            <a:off x="518549" y="1653692"/>
            <a:ext cx="11144854" cy="4496913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FF0BA63-6C68-62F6-13C1-2909A4BD75D5}"/>
              </a:ext>
            </a:extLst>
          </p:cNvPr>
          <p:cNvSpPr/>
          <p:nvPr/>
        </p:nvSpPr>
        <p:spPr>
          <a:xfrm>
            <a:off x="8204209" y="908724"/>
            <a:ext cx="1886990" cy="523567"/>
          </a:xfrm>
          <a:prstGeom prst="wedgeRoundRectCallout">
            <a:avLst>
              <a:gd name="adj1" fmla="val -19333"/>
              <a:gd name="adj2" fmla="val 9266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Click on “Customer Plans” tab</a:t>
            </a:r>
            <a:endParaRPr lang="en-US" sz="14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F614B6B-928B-06BB-6453-B01F61B8D61E}"/>
              </a:ext>
            </a:extLst>
          </p:cNvPr>
          <p:cNvSpPr/>
          <p:nvPr/>
        </p:nvSpPr>
        <p:spPr>
          <a:xfrm>
            <a:off x="3162441" y="1167700"/>
            <a:ext cx="1886990" cy="523567"/>
          </a:xfrm>
          <a:prstGeom prst="wedgeRoundRectCallout">
            <a:avLst>
              <a:gd name="adj1" fmla="val -35633"/>
              <a:gd name="adj2" fmla="val 1101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Select “My Active Doctor”</a:t>
            </a:r>
            <a:endParaRPr lang="en-US" sz="14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0283E39-1773-58FC-FF76-D7590EA74C03}"/>
              </a:ext>
            </a:extLst>
          </p:cNvPr>
          <p:cNvSpPr/>
          <p:nvPr/>
        </p:nvSpPr>
        <p:spPr>
          <a:xfrm>
            <a:off x="5555221" y="2285210"/>
            <a:ext cx="1886990" cy="523567"/>
          </a:xfrm>
          <a:prstGeom prst="wedgeRoundRectCallout">
            <a:avLst>
              <a:gd name="adj1" fmla="val -27263"/>
              <a:gd name="adj2" fmla="val 8472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Click on Doctor Name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696466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893304"/>
          </a:xfrm>
        </p:spPr>
        <p:txBody>
          <a:bodyPr anchor="b">
            <a:no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Doctor Profile Page: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5510CEF-D6C2-6185-3F3E-846E0A9CC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52" b="5490"/>
          <a:stretch/>
        </p:blipFill>
        <p:spPr>
          <a:xfrm>
            <a:off x="451397" y="1401431"/>
            <a:ext cx="11107271" cy="4295901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8C64666-E2FF-AF8C-8185-FC4718E02858}"/>
              </a:ext>
            </a:extLst>
          </p:cNvPr>
          <p:cNvSpPr/>
          <p:nvPr/>
        </p:nvSpPr>
        <p:spPr>
          <a:xfrm>
            <a:off x="10165080" y="338844"/>
            <a:ext cx="1256371" cy="523567"/>
          </a:xfrm>
          <a:prstGeom prst="wedgeRoundRectCallout">
            <a:avLst>
              <a:gd name="adj1" fmla="val 48508"/>
              <a:gd name="adj2" fmla="val 17522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Scroll Down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837561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893304"/>
          </a:xfrm>
        </p:spPr>
        <p:txBody>
          <a:bodyPr anchor="b">
            <a:no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Doctor Profile Page: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1D2D994-A72B-EFEE-2764-197888CE2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10" b="5751"/>
          <a:stretch/>
        </p:blipFill>
        <p:spPr>
          <a:xfrm>
            <a:off x="538857" y="1365381"/>
            <a:ext cx="10670259" cy="488798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0C3B17D-BB99-435E-9A7C-4B72E2329FF3}"/>
              </a:ext>
            </a:extLst>
          </p:cNvPr>
          <p:cNvSpPr/>
          <p:nvPr/>
        </p:nvSpPr>
        <p:spPr>
          <a:xfrm>
            <a:off x="8742765" y="3809371"/>
            <a:ext cx="1886990" cy="523567"/>
          </a:xfrm>
          <a:prstGeom prst="wedgeRoundRectCallout">
            <a:avLst>
              <a:gd name="adj1" fmla="val -19774"/>
              <a:gd name="adj2" fmla="val 13077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Click on “New Dispatch Address”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844843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893304"/>
          </a:xfrm>
        </p:spPr>
        <p:txBody>
          <a:bodyPr anchor="b">
            <a:no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Doctor Dispatch Address: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C54F5E3-4AC9-3FD7-91AF-72E349EAD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12" t="25360" r="20786" b="11843"/>
          <a:stretch/>
        </p:blipFill>
        <p:spPr>
          <a:xfrm>
            <a:off x="1134973" y="1675692"/>
            <a:ext cx="7143730" cy="4027591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6F847CB-6E4B-1577-4CF6-7B0296D5BC63}"/>
              </a:ext>
            </a:extLst>
          </p:cNvPr>
          <p:cNvSpPr/>
          <p:nvPr/>
        </p:nvSpPr>
        <p:spPr>
          <a:xfrm>
            <a:off x="642027" y="3378581"/>
            <a:ext cx="1546004" cy="523567"/>
          </a:xfrm>
          <a:prstGeom prst="wedgeRoundRectCallout">
            <a:avLst>
              <a:gd name="adj1" fmla="val 54532"/>
              <a:gd name="adj2" fmla="val -10420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Enter Address details</a:t>
            </a:r>
            <a:endParaRPr lang="en-US" sz="14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E8F27EF-AF5D-9A5E-5911-BD563ADB7E69}"/>
              </a:ext>
            </a:extLst>
          </p:cNvPr>
          <p:cNvSpPr/>
          <p:nvPr/>
        </p:nvSpPr>
        <p:spPr>
          <a:xfrm>
            <a:off x="4339556" y="5542072"/>
            <a:ext cx="1546004" cy="523567"/>
          </a:xfrm>
          <a:prstGeom prst="wedgeRoundRectCallout">
            <a:avLst>
              <a:gd name="adj1" fmla="val 23346"/>
              <a:gd name="adj2" fmla="val -1312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Click on Submit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A7C250-FA69-9CC0-4F1C-F9DD814A521C}"/>
              </a:ext>
            </a:extLst>
          </p:cNvPr>
          <p:cNvSpPr txBox="1"/>
          <p:nvPr/>
        </p:nvSpPr>
        <p:spPr>
          <a:xfrm>
            <a:off x="8278703" y="329513"/>
            <a:ext cx="3868426" cy="6251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70C0"/>
                </a:solidFill>
                <a:effectLst/>
                <a:ea typeface="SimSun" panose="02010600030101010101" pitchFamily="2" charset="-122"/>
              </a:rPr>
              <a:t>Guidelines to update Dispatch Address: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0070C0"/>
              </a:solidFill>
              <a:ea typeface="SimSun" panose="02010600030101010101" pitchFamily="2" charset="-122"/>
            </a:endParaRP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ea typeface="SimSun" panose="02010600030101010101" pitchFamily="2" charset="-122"/>
              </a:rPr>
              <a:t>Address 1 (Clinic / Hospital name) </a:t>
            </a:r>
            <a:endParaRPr lang="en-US" sz="1200" b="1" dirty="0">
              <a:solidFill>
                <a:schemeClr val="tx1"/>
              </a:solidFill>
              <a:ea typeface="SimSun" panose="02010600030101010101" pitchFamily="2" charset="-122"/>
            </a:endParaRP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ea typeface="SimSun" panose="02010600030101010101" pitchFamily="2" charset="-122"/>
              </a:rPr>
              <a:t>	</a:t>
            </a:r>
            <a:r>
              <a:rPr lang="en-US" sz="1200" dirty="0">
                <a:solidFill>
                  <a:schemeClr val="tx1"/>
                </a:solidFill>
                <a:effectLst/>
                <a:ea typeface="SimSun" panose="02010600030101010101" pitchFamily="2" charset="-122"/>
              </a:rPr>
              <a:t>40 chars [Mandatory, no special characters]</a:t>
            </a:r>
            <a:endParaRPr lang="en-US" sz="1200" dirty="0">
              <a:solidFill>
                <a:schemeClr val="tx1"/>
              </a:solidFill>
              <a:ea typeface="SimSun" panose="02010600030101010101" pitchFamily="2" charset="-122"/>
            </a:endParaRP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a typeface="SimSun" panose="02010600030101010101" pitchFamily="2" charset="-122"/>
              </a:rPr>
              <a:t>Address 2 (House No / </a:t>
            </a:r>
            <a:r>
              <a:rPr lang="en-US" sz="1200" b="1" dirty="0" err="1">
                <a:solidFill>
                  <a:schemeClr val="tx1"/>
                </a:solidFill>
                <a:ea typeface="SimSun" panose="02010600030101010101" pitchFamily="2" charset="-122"/>
              </a:rPr>
              <a:t>Bldg</a:t>
            </a:r>
            <a:r>
              <a:rPr lang="en-US" sz="1200" b="1" dirty="0">
                <a:solidFill>
                  <a:schemeClr val="tx1"/>
                </a:solidFill>
                <a:ea typeface="SimSun" panose="02010600030101010101" pitchFamily="2" charset="-122"/>
              </a:rPr>
              <a:t> / Apt)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ea typeface="SimSun" panose="02010600030101010101" pitchFamily="2" charset="-122"/>
              </a:rPr>
              <a:t>	</a:t>
            </a:r>
            <a:r>
              <a:rPr lang="en-US" sz="1200" dirty="0">
                <a:solidFill>
                  <a:schemeClr val="tx1"/>
                </a:solidFill>
                <a:effectLst/>
                <a:ea typeface="SimSun" panose="02010600030101010101" pitchFamily="2" charset="-122"/>
              </a:rPr>
              <a:t>40 chars [Mandatory, no special characters]</a:t>
            </a:r>
            <a:endParaRPr lang="en-US" sz="1200" dirty="0">
              <a:solidFill>
                <a:schemeClr val="tx1"/>
              </a:solidFill>
              <a:ea typeface="SimSun" panose="02010600030101010101" pitchFamily="2" charset="-122"/>
            </a:endParaRP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a typeface="SimSun" panose="02010600030101010101" pitchFamily="2" charset="-122"/>
              </a:rPr>
              <a:t>Address 3 (Street / Road / Lane)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ea typeface="SimSun" panose="02010600030101010101" pitchFamily="2" charset="-122"/>
              </a:rPr>
              <a:t>	</a:t>
            </a:r>
            <a:r>
              <a:rPr lang="en-US" sz="1200" dirty="0">
                <a:solidFill>
                  <a:schemeClr val="tx1"/>
                </a:solidFill>
                <a:effectLst/>
                <a:ea typeface="SimSun" panose="02010600030101010101" pitchFamily="2" charset="-122"/>
              </a:rPr>
              <a:t>35 chars [Mandatory, no special characters]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a typeface="SimSun" panose="02010600030101010101" pitchFamily="2" charset="-122"/>
              </a:rPr>
              <a:t>Address 4 (Landmark )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ea typeface="SimSun" panose="02010600030101010101" pitchFamily="2" charset="-122"/>
              </a:rPr>
              <a:t>	</a:t>
            </a:r>
            <a:r>
              <a:rPr lang="en-US" sz="1200" dirty="0">
                <a:solidFill>
                  <a:schemeClr val="tx1"/>
                </a:solidFill>
                <a:effectLst/>
                <a:ea typeface="SimSun" panose="02010600030101010101" pitchFamily="2" charset="-122"/>
              </a:rPr>
              <a:t>35 chars [Mandatory, no special characters]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ea typeface="SimSun" panose="02010600030101010101" pitchFamily="2" charset="-122"/>
              </a:rPr>
              <a:t>Pin Code </a:t>
            </a:r>
            <a:r>
              <a:rPr lang="en-US" sz="1200" dirty="0">
                <a:solidFill>
                  <a:schemeClr val="tx1"/>
                </a:solidFill>
                <a:effectLst/>
                <a:ea typeface="SimSun" panose="02010600030101010101" pitchFamily="2" charset="-122"/>
              </a:rPr>
              <a:t>– Mandatory field.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ea typeface="SimSun" panose="02010600030101010101" pitchFamily="2" charset="-122"/>
              </a:rPr>
              <a:t>Town/Village </a:t>
            </a:r>
            <a:r>
              <a:rPr lang="en-US" sz="1200" dirty="0">
                <a:solidFill>
                  <a:schemeClr val="tx1"/>
                </a:solidFill>
                <a:effectLst/>
                <a:ea typeface="SimSun" panose="02010600030101010101" pitchFamily="2" charset="-122"/>
              </a:rPr>
              <a:t>– Auto-populated based on pin code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ea typeface="SimSun" panose="02010600030101010101" pitchFamily="2" charset="-122"/>
              </a:rPr>
              <a:t>Sub-District/ Taluka </a:t>
            </a:r>
            <a:r>
              <a:rPr lang="en-US" sz="1200" dirty="0">
                <a:solidFill>
                  <a:schemeClr val="tx1"/>
                </a:solidFill>
                <a:effectLst/>
                <a:ea typeface="SimSun" panose="02010600030101010101" pitchFamily="2" charset="-122"/>
              </a:rPr>
              <a:t>– Auto-populated based on pin code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ea typeface="SimSun" panose="02010600030101010101" pitchFamily="2" charset="-122"/>
              </a:rPr>
              <a:t>District/City </a:t>
            </a:r>
            <a:r>
              <a:rPr lang="en-US" sz="1200" dirty="0">
                <a:solidFill>
                  <a:schemeClr val="tx1"/>
                </a:solidFill>
                <a:effectLst/>
                <a:ea typeface="SimSun" panose="02010600030101010101" pitchFamily="2" charset="-122"/>
              </a:rPr>
              <a:t>– Auto-populated based on pin code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ea typeface="SimSun" panose="02010600030101010101" pitchFamily="2" charset="-122"/>
              </a:rPr>
              <a:t>State</a:t>
            </a:r>
            <a:r>
              <a:rPr lang="en-US" sz="1200" dirty="0">
                <a:solidFill>
                  <a:schemeClr val="tx1"/>
                </a:solidFill>
                <a:effectLst/>
                <a:ea typeface="SimSun" panose="02010600030101010101" pitchFamily="2" charset="-122"/>
              </a:rPr>
              <a:t> – Auto-populated based on pin code</a:t>
            </a:r>
          </a:p>
        </p:txBody>
      </p:sp>
    </p:spTree>
    <p:extLst>
      <p:ext uri="{BB962C8B-B14F-4D97-AF65-F5344CB8AC3E}">
        <p14:creationId xmlns:p14="http://schemas.microsoft.com/office/powerpoint/2010/main" val="12691177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893304"/>
          </a:xfrm>
        </p:spPr>
        <p:txBody>
          <a:bodyPr anchor="b">
            <a:no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Doctor Dispatch Address: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4D55BD5-2FF2-3025-E02F-E86E4FDC0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78" r="1495" b="5490"/>
          <a:stretch/>
        </p:blipFill>
        <p:spPr>
          <a:xfrm>
            <a:off x="878542" y="1268828"/>
            <a:ext cx="9359152" cy="3707209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DC69A86-205A-5A30-14D8-10A4DD5DD380}"/>
              </a:ext>
            </a:extLst>
          </p:cNvPr>
          <p:cNvSpPr/>
          <p:nvPr/>
        </p:nvSpPr>
        <p:spPr>
          <a:xfrm>
            <a:off x="10142001" y="3322390"/>
            <a:ext cx="1678108" cy="914400"/>
          </a:xfrm>
          <a:prstGeom prst="wedgeRoundRectCallout">
            <a:avLst>
              <a:gd name="adj1" fmla="val -111615"/>
              <a:gd name="adj2" fmla="val 101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Dispatch address is saved on Doctor Profile Page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03675-F1C1-E360-7D4F-2095E49ECAB0}"/>
              </a:ext>
            </a:extLst>
          </p:cNvPr>
          <p:cNvSpPr txBox="1"/>
          <p:nvPr/>
        </p:nvSpPr>
        <p:spPr>
          <a:xfrm>
            <a:off x="1166923" y="4976037"/>
            <a:ext cx="82854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Once a dispatch address is created for a doctor, system will prevent any other user from creating another dispatch address for the same doctor. For any modifications to the Dispatch address, TBM must contact 1Point.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Accuracy of address critical for successful dispatch</a:t>
            </a:r>
          </a:p>
        </p:txBody>
      </p:sp>
    </p:spTree>
    <p:extLst>
      <p:ext uri="{BB962C8B-B14F-4D97-AF65-F5344CB8AC3E}">
        <p14:creationId xmlns:p14="http://schemas.microsoft.com/office/powerpoint/2010/main" val="64707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74261"/>
            <a:ext cx="9147403" cy="672408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Sample Request on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ipad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45537FFA-024E-1376-AE13-1DC252103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35" y="999293"/>
            <a:ext cx="7620000" cy="558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3878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691284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Sample Request on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ipad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BA7D8483-FCE8-DDD5-422D-3983AF045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34" y="1044649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11358B8-1AB6-ED1F-31E9-3C0EB1023876}"/>
              </a:ext>
            </a:extLst>
          </p:cNvPr>
          <p:cNvSpPr/>
          <p:nvPr/>
        </p:nvSpPr>
        <p:spPr>
          <a:xfrm>
            <a:off x="4873885" y="3678435"/>
            <a:ext cx="2228007" cy="914400"/>
          </a:xfrm>
          <a:prstGeom prst="wedgeRoundRectCallout">
            <a:avLst>
              <a:gd name="adj1" fmla="val -111615"/>
              <a:gd name="adj2" fmla="val 1010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Home Screen 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Menu  Sample Request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45923E-498D-1D31-7294-33F433BE705D}"/>
              </a:ext>
            </a:extLst>
          </p:cNvPr>
          <p:cNvSpPr/>
          <p:nvPr/>
        </p:nvSpPr>
        <p:spPr>
          <a:xfrm>
            <a:off x="1982530" y="4135635"/>
            <a:ext cx="1692231" cy="307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Sample Request</a:t>
            </a:r>
          </a:p>
        </p:txBody>
      </p:sp>
    </p:spTree>
    <p:extLst>
      <p:ext uri="{BB962C8B-B14F-4D97-AF65-F5344CB8AC3E}">
        <p14:creationId xmlns:p14="http://schemas.microsoft.com/office/powerpoint/2010/main" val="2334030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4"/>
            <a:ext cx="8892221" cy="838831"/>
          </a:xfrm>
        </p:spPr>
        <p:txBody>
          <a:bodyPr anchor="b">
            <a:no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access/download the Digital e-Detailing content?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2" descr="C:\Users\PATILPX19\AppData\Local\Microsoft\Windows\Temporary Internet Files\Content.Outlook\FT0G53OM\IMG_0185.PNG">
            <a:extLst>
              <a:ext uri="{FF2B5EF4-FFF2-40B4-BE49-F238E27FC236}">
                <a16:creationId xmlns:a16="http://schemas.microsoft.com/office/drawing/2014/main" id="{26768C3B-3098-9B34-58A5-CDDE505F4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22" y="1245430"/>
            <a:ext cx="9429550" cy="5559573"/>
          </a:xfrm>
          <a:prstGeom prst="rect">
            <a:avLst/>
          </a:prstGeom>
          <a:noFill/>
          <a:ln>
            <a:solidFill>
              <a:schemeClr val="tx1">
                <a:alpha val="99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66BE8AC0-A01C-0660-FB06-6DCD204C6CC7}"/>
              </a:ext>
            </a:extLst>
          </p:cNvPr>
          <p:cNvSpPr/>
          <p:nvPr/>
        </p:nvSpPr>
        <p:spPr>
          <a:xfrm>
            <a:off x="9335385" y="595423"/>
            <a:ext cx="2594345" cy="838831"/>
          </a:xfrm>
          <a:prstGeom prst="wedgeEllipseCallout">
            <a:avLst>
              <a:gd name="adj1" fmla="val -29030"/>
              <a:gd name="adj2" fmla="val 10432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on Download all</a:t>
            </a:r>
          </a:p>
        </p:txBody>
      </p:sp>
    </p:spTree>
    <p:extLst>
      <p:ext uri="{BB962C8B-B14F-4D97-AF65-F5344CB8AC3E}">
        <p14:creationId xmlns:p14="http://schemas.microsoft.com/office/powerpoint/2010/main" val="34461836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744447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Sample Request on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ipad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24870152-05F5-B698-76AB-1B0A4358B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72" y="1026209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4E11CB-7ABA-44B4-8655-97827191EF9E}"/>
              </a:ext>
            </a:extLst>
          </p:cNvPr>
          <p:cNvSpPr txBox="1"/>
          <p:nvPr/>
        </p:nvSpPr>
        <p:spPr>
          <a:xfrm>
            <a:off x="7934594" y="1223596"/>
            <a:ext cx="42875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Upon clicking the “</a:t>
            </a:r>
            <a:r>
              <a:rPr lang="en-US" sz="1800" b="1" dirty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Sample Request</a:t>
            </a:r>
            <a:r>
              <a:rPr lang="en-U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” option, the system will redirect to the iPad browser, landing on “Input Sample Request Form” page.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28F4F01-C7BF-AEDF-E828-F5A6291311C4}"/>
              </a:ext>
            </a:extLst>
          </p:cNvPr>
          <p:cNvSpPr/>
          <p:nvPr/>
        </p:nvSpPr>
        <p:spPr>
          <a:xfrm>
            <a:off x="8055746" y="2773445"/>
            <a:ext cx="1870560" cy="521831"/>
          </a:xfrm>
          <a:prstGeom prst="wedgeRoundRectCallout">
            <a:avLst>
              <a:gd name="adj1" fmla="val -80062"/>
              <a:gd name="adj2" fmla="val -7272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Click on “Add Doctors”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561317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893304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Sample Request on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ipad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65FB3086-213D-9C62-ADEA-C69301906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93" y="1166923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A0AAC4-AF83-FEEF-3CF5-645BCCA634EB}"/>
              </a:ext>
            </a:extLst>
          </p:cNvPr>
          <p:cNvSpPr txBox="1"/>
          <p:nvPr/>
        </p:nvSpPr>
        <p:spPr>
          <a:xfrm>
            <a:off x="8240686" y="1383636"/>
            <a:ext cx="38485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Times New Roman" panose="02020603050405020304" pitchFamily="18" charset="0"/>
                <a:cs typeface="Times New Roman" panose="02020603050405020304" pitchFamily="18" charset="0"/>
              </a:rPr>
              <a:t>By default, all specialties in your DVL will be selected</a:t>
            </a:r>
            <a:endParaRPr lang="en-IN" sz="18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051212B-DB7F-269F-5D2C-208C22F62CEF}"/>
              </a:ext>
            </a:extLst>
          </p:cNvPr>
          <p:cNvSpPr/>
          <p:nvPr/>
        </p:nvSpPr>
        <p:spPr>
          <a:xfrm>
            <a:off x="6659208" y="5250638"/>
            <a:ext cx="1870560" cy="521831"/>
          </a:xfrm>
          <a:prstGeom prst="wedgeRoundRectCallout">
            <a:avLst>
              <a:gd name="adj1" fmla="val -80062"/>
              <a:gd name="adj2" fmla="val -7272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Click on Next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73857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760994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Sample Request on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ipad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3F9BAE0F-77F7-39F6-0DAA-ACB331147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57" y="1111503"/>
            <a:ext cx="7441721" cy="558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FBCDF5-B4A9-04CD-9114-AD695D470F2B}"/>
              </a:ext>
            </a:extLst>
          </p:cNvPr>
          <p:cNvSpPr txBox="1"/>
          <p:nvPr/>
        </p:nvSpPr>
        <p:spPr>
          <a:xfrm>
            <a:off x="8050285" y="1431113"/>
            <a:ext cx="3839174" cy="437042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You will be able to view the list of all doctors in your DVL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Doctors are highlighted with different color 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/>
              <a:t>         </a:t>
            </a:r>
            <a:r>
              <a:rPr lang="en-US" sz="1100" dirty="0"/>
              <a:t>Verified doctors with SAP Customer code missing</a:t>
            </a:r>
          </a:p>
          <a:p>
            <a:endParaRPr lang="en-US" sz="1600" dirty="0">
              <a:cs typeface="Times New Roman" panose="02020603050405020304" pitchFamily="18" charset="0"/>
            </a:endParaRPr>
          </a:p>
          <a:p>
            <a:r>
              <a:rPr lang="en-US" sz="1600" dirty="0">
                <a:cs typeface="Times New Roman" panose="02020603050405020304" pitchFamily="18" charset="0"/>
              </a:rPr>
              <a:t>     </a:t>
            </a:r>
            <a:r>
              <a:rPr lang="en-US" sz="1100" dirty="0"/>
              <a:t>      Verified doctors with SAP Customer codes are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/>
              <a:t>             </a:t>
            </a:r>
          </a:p>
          <a:p>
            <a:r>
              <a:rPr lang="en-US" sz="1100" dirty="0"/>
              <a:t>              Unverified doctors (Not available for selection)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6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00C788-5749-186F-AA23-C554FE6DB61B}"/>
              </a:ext>
            </a:extLst>
          </p:cNvPr>
          <p:cNvSpPr/>
          <p:nvPr/>
        </p:nvSpPr>
        <p:spPr>
          <a:xfrm>
            <a:off x="8150084" y="3175462"/>
            <a:ext cx="257694" cy="253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AD2CC5-9172-F2C9-22B5-D8E762BB541E}"/>
              </a:ext>
            </a:extLst>
          </p:cNvPr>
          <p:cNvSpPr/>
          <p:nvPr/>
        </p:nvSpPr>
        <p:spPr>
          <a:xfrm>
            <a:off x="8150084" y="3726514"/>
            <a:ext cx="257694" cy="2535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3936E-D826-39D2-67F8-5B950A80F7F2}"/>
              </a:ext>
            </a:extLst>
          </p:cNvPr>
          <p:cNvSpPr/>
          <p:nvPr/>
        </p:nvSpPr>
        <p:spPr>
          <a:xfrm>
            <a:off x="8171411" y="4254743"/>
            <a:ext cx="257694" cy="2535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D3CBA7E-DD03-F685-111A-FDA5CCFD5611}"/>
              </a:ext>
            </a:extLst>
          </p:cNvPr>
          <p:cNvSpPr/>
          <p:nvPr/>
        </p:nvSpPr>
        <p:spPr>
          <a:xfrm>
            <a:off x="5112558" y="3695007"/>
            <a:ext cx="1870560" cy="521831"/>
          </a:xfrm>
          <a:prstGeom prst="wedgeRoundRectCallout">
            <a:avLst>
              <a:gd name="adj1" fmla="val -80062"/>
              <a:gd name="adj2" fmla="val -7272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Click on “+” sign to add doctors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644213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730937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Sample Request on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ipad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BEE754C1-452B-8EDB-69F3-5E5CC8993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29" y="999294"/>
            <a:ext cx="7620000" cy="558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E6B461C-7813-CCAD-24CC-96201D04AF99}"/>
              </a:ext>
            </a:extLst>
          </p:cNvPr>
          <p:cNvSpPr/>
          <p:nvPr/>
        </p:nvSpPr>
        <p:spPr>
          <a:xfrm>
            <a:off x="8047433" y="5695928"/>
            <a:ext cx="1870560" cy="521831"/>
          </a:xfrm>
          <a:prstGeom prst="wedgeRoundRectCallout">
            <a:avLst>
              <a:gd name="adj1" fmla="val -152943"/>
              <a:gd name="adj2" fmla="val -2493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Click on “Add Doctor”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10D25-FC08-D830-3B31-762992CA1999}"/>
              </a:ext>
            </a:extLst>
          </p:cNvPr>
          <p:cNvSpPr txBox="1"/>
          <p:nvPr/>
        </p:nvSpPr>
        <p:spPr>
          <a:xfrm>
            <a:off x="7926655" y="1424172"/>
            <a:ext cx="426631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You will be able to view the list of doctors selected in the “Selected”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Before selection, please ensure the dispatch address is updated for the doctor</a:t>
            </a:r>
            <a:endParaRPr lang="en-IN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1911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893304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Sample Request on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ipad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5610D25-FC08-D830-3B31-762992CA1999}"/>
              </a:ext>
            </a:extLst>
          </p:cNvPr>
          <p:cNvSpPr txBox="1"/>
          <p:nvPr/>
        </p:nvSpPr>
        <p:spPr>
          <a:xfrm>
            <a:off x="7926655" y="1424172"/>
            <a:ext cx="426631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If dispatch address is not updated for selected doctors, then system will show pop up stating “Dispatch address not found for ______. Kindly remove the doctor”.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You need to remove such doctors from the selection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In such scenario, please update the Dispatch Address from “Doctor Profile” page and then select the doctor to raise sample request</a:t>
            </a:r>
            <a:endParaRPr lang="en-IN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41411EE-62F8-9138-5B02-AC5D4F906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41" y="1222744"/>
            <a:ext cx="7666401" cy="540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82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818875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Sample Request on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ipad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8036D8E1-DFA2-7892-27E6-B28DCCF28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5" y="1090003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4D4560-6BFB-3B76-2B1F-055BFAADDD2D}"/>
              </a:ext>
            </a:extLst>
          </p:cNvPr>
          <p:cNvSpPr txBox="1"/>
          <p:nvPr/>
        </p:nvSpPr>
        <p:spPr>
          <a:xfrm>
            <a:off x="8076785" y="1766133"/>
            <a:ext cx="3755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You will be able to view selected doctors on the screen with Dispatch address updated in our records</a:t>
            </a:r>
            <a:endParaRPr lang="en-IN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3658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765712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Sample Request on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ipad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34D4560-6BFB-3B76-2B1F-055BFAADDD2D}"/>
              </a:ext>
            </a:extLst>
          </p:cNvPr>
          <p:cNvSpPr txBox="1"/>
          <p:nvPr/>
        </p:nvSpPr>
        <p:spPr>
          <a:xfrm>
            <a:off x="8346558" y="1766133"/>
            <a:ext cx="348617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For each selected doctor, you need to select brand, SKU and Requested Quantity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To add another brand, click on “Add Brands”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Reason for Request is not a mandatory field</a:t>
            </a:r>
            <a:endParaRPr lang="en-IN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1CE37FB-538B-EB04-1C19-8EAD3341B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16" y="1044649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3ED2336-455B-4796-77D1-54129AE81A5D}"/>
              </a:ext>
            </a:extLst>
          </p:cNvPr>
          <p:cNvSpPr/>
          <p:nvPr/>
        </p:nvSpPr>
        <p:spPr>
          <a:xfrm>
            <a:off x="8480626" y="4385688"/>
            <a:ext cx="2126413" cy="812693"/>
          </a:xfrm>
          <a:prstGeom prst="wedgeRoundRectCallout">
            <a:avLst>
              <a:gd name="adj1" fmla="val -102726"/>
              <a:gd name="adj2" fmla="val -2971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Click on “Add Brands” and enter request details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86782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893304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Sample Request on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ipad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A37C1A5E-943A-F93E-DDFB-529518E54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16" y="1195995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9B11D74-4631-FC67-A0FF-47FD4ABD4577}"/>
              </a:ext>
            </a:extLst>
          </p:cNvPr>
          <p:cNvSpPr/>
          <p:nvPr/>
        </p:nvSpPr>
        <p:spPr>
          <a:xfrm>
            <a:off x="8656305" y="2963098"/>
            <a:ext cx="1870560" cy="521831"/>
          </a:xfrm>
          <a:prstGeom prst="wedgeRoundRectCallout">
            <a:avLst>
              <a:gd name="adj1" fmla="val -116947"/>
              <a:gd name="adj2" fmla="val 499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Click on “Add Brands”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B99CA-AD37-DAAB-35AF-062890CFD7E8}"/>
              </a:ext>
            </a:extLst>
          </p:cNvPr>
          <p:cNvSpPr txBox="1"/>
          <p:nvPr/>
        </p:nvSpPr>
        <p:spPr>
          <a:xfrm>
            <a:off x="8052889" y="4281007"/>
            <a:ext cx="4011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To add another brand, click on “Add Brands”</a:t>
            </a:r>
            <a:endParaRPr lang="en-IN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978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797610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Sample Request on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ipad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72B99CA-AD37-DAAB-35AF-062890CFD7E8}"/>
              </a:ext>
            </a:extLst>
          </p:cNvPr>
          <p:cNvSpPr txBox="1"/>
          <p:nvPr/>
        </p:nvSpPr>
        <p:spPr>
          <a:xfrm>
            <a:off x="8052889" y="4281007"/>
            <a:ext cx="40111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Post request submission, system will not allow to you make any changes</a:t>
            </a:r>
            <a:endParaRPr lang="en-IN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1B324B8-7FB7-FE51-0244-BEE58134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12" y="1044649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E17C1A3-8468-CE10-EBB1-99AE4D27102B}"/>
              </a:ext>
            </a:extLst>
          </p:cNvPr>
          <p:cNvSpPr/>
          <p:nvPr/>
        </p:nvSpPr>
        <p:spPr>
          <a:xfrm>
            <a:off x="8332659" y="1856204"/>
            <a:ext cx="1870560" cy="709182"/>
          </a:xfrm>
          <a:prstGeom prst="wedgeRoundRectCallout">
            <a:avLst>
              <a:gd name="adj1" fmla="val -116947"/>
              <a:gd name="adj2" fmla="val 499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If selection is completed, Click on “Submit”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215801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857" y="52995"/>
            <a:ext cx="9147403" cy="723182"/>
          </a:xfrm>
        </p:spPr>
        <p:txBody>
          <a:bodyPr anchor="b"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Sample Request on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ipad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4CFB2D38-2C60-E008-1FC1-65C1B0AF7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41" y="869111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F1E250-3ACB-0A13-49A9-034F651FA979}"/>
              </a:ext>
            </a:extLst>
          </p:cNvPr>
          <p:cNvSpPr txBox="1"/>
          <p:nvPr/>
        </p:nvSpPr>
        <p:spPr>
          <a:xfrm>
            <a:off x="8044395" y="999294"/>
            <a:ext cx="30480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Validations as per UCPMP guidelines are built</a:t>
            </a:r>
            <a:endParaRPr lang="en-IN" sz="1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31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1D07EE5B-8DD3-491C-7115-C3F7ABB1FDC2}"/>
              </a:ext>
            </a:extLst>
          </p:cNvPr>
          <p:cNvSpPr/>
          <p:nvPr/>
        </p:nvSpPr>
        <p:spPr>
          <a:xfrm>
            <a:off x="343603" y="4114800"/>
            <a:ext cx="2434856" cy="542260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5"/>
            <a:ext cx="8892221" cy="691378"/>
          </a:xfrm>
        </p:spPr>
        <p:txBody>
          <a:bodyPr anchor="b">
            <a:no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Acknowledgement on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Abbworld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System: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540B0D1-E942-47D6-7BAE-F2C4783C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4" y="1502552"/>
            <a:ext cx="11405233" cy="4370172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2D8B6D18-0611-8FC7-0F21-D02D17913A1F}"/>
              </a:ext>
            </a:extLst>
          </p:cNvPr>
          <p:cNvSpPr/>
          <p:nvPr/>
        </p:nvSpPr>
        <p:spPr>
          <a:xfrm>
            <a:off x="2445488" y="3976577"/>
            <a:ext cx="1637414" cy="4678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D87AE-36E2-B6CC-C7A4-0A0F85BFBFDD}"/>
              </a:ext>
            </a:extLst>
          </p:cNvPr>
          <p:cNvSpPr txBox="1"/>
          <p:nvPr/>
        </p:nvSpPr>
        <p:spPr>
          <a:xfrm>
            <a:off x="440778" y="115389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latin typeface="Georgia" panose="02040502050405020303" pitchFamily="18" charset="0"/>
              </a:rPr>
              <a:t>URL: Abbworld.my.salesforce.com</a:t>
            </a:r>
            <a:endParaRPr lang="en-US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1343BD6-D29E-38B4-08B2-F5CA8CF95A01}"/>
              </a:ext>
            </a:extLst>
          </p:cNvPr>
          <p:cNvSpPr/>
          <p:nvPr/>
        </p:nvSpPr>
        <p:spPr>
          <a:xfrm>
            <a:off x="4210493" y="1690577"/>
            <a:ext cx="191386" cy="369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600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bbott Completes First Procedures With Volt Pulsed Field Ablation ...">
            <a:extLst>
              <a:ext uri="{FF2B5EF4-FFF2-40B4-BE49-F238E27FC236}">
                <a16:creationId xmlns:a16="http://schemas.microsoft.com/office/drawing/2014/main" id="{C6CB9750-0A7D-D57F-8EBA-263500BE5F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371" y="1737706"/>
            <a:ext cx="6647121" cy="32124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68710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4"/>
            <a:ext cx="8892221" cy="838831"/>
          </a:xfrm>
        </p:spPr>
        <p:txBody>
          <a:bodyPr anchor="b">
            <a:no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Acknowledgement on Abbworld System: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66BE8AC0-A01C-0660-FB06-6DCD204C6CC7}"/>
              </a:ext>
            </a:extLst>
          </p:cNvPr>
          <p:cNvSpPr/>
          <p:nvPr/>
        </p:nvSpPr>
        <p:spPr>
          <a:xfrm>
            <a:off x="7850531" y="52994"/>
            <a:ext cx="2594345" cy="808243"/>
          </a:xfrm>
          <a:prstGeom prst="wedgeEllipseCallout">
            <a:avLst>
              <a:gd name="adj1" fmla="val -129850"/>
              <a:gd name="adj2" fmla="val 12461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My starter Pack/Input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00FD2C-B84E-492E-82FD-8B92918B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6" y="1364192"/>
            <a:ext cx="11028622" cy="1454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20EABA-7E75-CF07-E801-1B0BC0F9C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25" y="3063546"/>
            <a:ext cx="8186187" cy="2169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72F3CF-8D66-11BD-09C9-D7CFA4CCD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75" y="5047348"/>
            <a:ext cx="8186187" cy="1560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13727A-B8D3-FDCB-AAE3-DC10D789BE37}"/>
              </a:ext>
            </a:extLst>
          </p:cNvPr>
          <p:cNvSpPr txBox="1"/>
          <p:nvPr/>
        </p:nvSpPr>
        <p:spPr>
          <a:xfrm>
            <a:off x="8899451" y="3317358"/>
            <a:ext cx="3008574" cy="1200329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/>
              <a:t>Click on the My starter Pack/Input.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/>
              <a:t>Go to Pending acknowledge tab and click on the same.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/>
              <a:t>Update the POD date and submit</a:t>
            </a:r>
          </a:p>
        </p:txBody>
      </p:sp>
    </p:spTree>
    <p:extLst>
      <p:ext uri="{BB962C8B-B14F-4D97-AF65-F5344CB8AC3E}">
        <p14:creationId xmlns:p14="http://schemas.microsoft.com/office/powerpoint/2010/main" val="3634485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7A5D-DC61-C3AA-3BCD-C08596FB0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164" y="249864"/>
            <a:ext cx="8892221" cy="551565"/>
          </a:xfrm>
        </p:spPr>
        <p:txBody>
          <a:bodyPr anchor="b">
            <a:no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How to create a Patch: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0B4E5D5-0646-76D6-5CBE-4F57AD390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88695"/>
            <a:ext cx="11379785" cy="1829943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BDDDE88B-C0C8-BF43-EE90-74CBDCB46AB8}"/>
              </a:ext>
            </a:extLst>
          </p:cNvPr>
          <p:cNvSpPr/>
          <p:nvPr/>
        </p:nvSpPr>
        <p:spPr>
          <a:xfrm>
            <a:off x="9081830" y="342987"/>
            <a:ext cx="2856310" cy="612648"/>
          </a:xfrm>
          <a:prstGeom prst="wedgeEllipseCallout">
            <a:avLst>
              <a:gd name="adj1" fmla="val 22348"/>
              <a:gd name="adj2" fmla="val 11803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on (+) 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57926C-1C2D-D2C0-DDFA-D0A90EC3E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0953"/>
            <a:ext cx="11780874" cy="1257365"/>
          </a:xfrm>
          <a:prstGeom prst="rect">
            <a:avLst/>
          </a:prstGeom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F4C4ABAC-518D-A343-038C-6F724B3135D3}"/>
              </a:ext>
            </a:extLst>
          </p:cNvPr>
          <p:cNvSpPr/>
          <p:nvPr/>
        </p:nvSpPr>
        <p:spPr>
          <a:xfrm>
            <a:off x="7899990" y="2771111"/>
            <a:ext cx="1733107" cy="1132367"/>
          </a:xfrm>
          <a:prstGeom prst="wedgeEllipseCallout">
            <a:avLst>
              <a:gd name="adj1" fmla="val -28809"/>
              <a:gd name="adj2" fmla="val 625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on Patch</a:t>
            </a:r>
          </a:p>
        </p:txBody>
      </p:sp>
    </p:spTree>
    <p:extLst>
      <p:ext uri="{BB962C8B-B14F-4D97-AF65-F5344CB8AC3E}">
        <p14:creationId xmlns:p14="http://schemas.microsoft.com/office/powerpoint/2010/main" val="2105896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2125</Words>
  <Application>Microsoft Office PowerPoint</Application>
  <PresentationFormat>Widescreen</PresentationFormat>
  <Paragraphs>281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SimSun</vt:lpstr>
      <vt:lpstr>Aptos</vt:lpstr>
      <vt:lpstr>Aptos Display</vt:lpstr>
      <vt:lpstr>Arial</vt:lpstr>
      <vt:lpstr>Calibri</vt:lpstr>
      <vt:lpstr>Georgia</vt:lpstr>
      <vt:lpstr>Times New Roman</vt:lpstr>
      <vt:lpstr>Wingdings</vt:lpstr>
      <vt:lpstr>Office Theme</vt:lpstr>
      <vt:lpstr>Abbworld System and iPad Training </vt:lpstr>
      <vt:lpstr>  Abbworld Link - Abbworld.my.salesforce.com   1Point Team Contact Details   Call - 18001201201  Email - 1point@abbott.com </vt:lpstr>
      <vt:lpstr>Patch  Customer Addition  STP/MTP  DCR  Expenses filing  Input Reporting  Sample Request  Leaves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 365 Apps for Enterprise 2402 - CAGI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Nadar, Jenita</dc:creator>
  <cp:lastModifiedBy>Nadar, Jenita</cp:lastModifiedBy>
  <cp:revision>1</cp:revision>
  <dcterms:created xsi:type="dcterms:W3CDTF">2025-04-02T06:37:29Z</dcterms:created>
  <dcterms:modified xsi:type="dcterms:W3CDTF">2025-07-23T07:06:10Z</dcterms:modified>
</cp:coreProperties>
</file>